
<file path=[Content_Types].xml><?xml version="1.0" encoding="utf-8"?>
<Types xmlns="http://schemas.openxmlformats.org/package/2006/content-types">
  <Default Extension="bin" ContentType="application/vnd.ms-office.activeX"/>
  <Default Extension="jpeg" ContentType="image/jpeg"/>
  <Default Extension="mp3" ContentType="audio/m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58" r:id="rId5"/>
    <p:sldId id="260" r:id="rId6"/>
    <p:sldId id="261" r:id="rId7"/>
    <p:sldId id="259" r:id="rId8"/>
    <p:sldId id="262" r:id="rId9"/>
    <p:sldId id="274" r:id="rId10"/>
    <p:sldId id="263" r:id="rId11"/>
    <p:sldId id="264" r:id="rId12"/>
    <p:sldId id="265" r:id="rId13"/>
    <p:sldId id="275" r:id="rId14"/>
    <p:sldId id="266" r:id="rId15"/>
    <p:sldId id="267" r:id="rId16"/>
    <p:sldId id="268" r:id="rId17"/>
    <p:sldId id="269" r:id="rId18"/>
    <p:sldId id="271" r:id="rId19"/>
    <p:sldId id="270" r:id="rId20"/>
    <p:sldId id="272"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y Jenny" initials="JJ" lastIdx="1" clrIdx="0">
    <p:extLst>
      <p:ext uri="{19B8F6BF-5375-455C-9EA6-DF929625EA0E}">
        <p15:presenceInfo xmlns:p15="http://schemas.microsoft.com/office/powerpoint/2012/main" userId="25287fdb84fd198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8" autoAdjust="0"/>
    <p:restoredTop sz="94660"/>
  </p:normalViewPr>
  <p:slideViewPr>
    <p:cSldViewPr snapToGrid="0">
      <p:cViewPr varScale="1">
        <p:scale>
          <a:sx n="86" d="100"/>
          <a:sy n="86" d="100"/>
        </p:scale>
        <p:origin x="59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7T14:33:41.667"/>
    </inkml:context>
    <inkml:brush xml:id="br0">
      <inkml:brushProperty name="width" value="0.05" units="cm"/>
      <inkml:brushProperty name="height" value="0.05" units="cm"/>
    </inkml:brush>
  </inkml:definitions>
  <inkml:trace contextRef="#ctx0" brushRef="#br0">28 1 2784,'0'0'0,"-5"17"0,-4 7 0,-5 17-1608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7T14:33:14.659"/>
    </inkml:context>
    <inkml:brush xml:id="br0">
      <inkml:brushProperty name="width" value="0.05" units="cm"/>
      <inkml:brushProperty name="height" value="0.05" units="cm"/>
    </inkml:brush>
  </inkml:definitions>
  <inkml:trace contextRef="#ctx0" brushRef="#br0">0 0 8432,'0'0'0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83328F-3490-404C-9706-B3F8EA0EDCB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A36B0B3-6F5A-42C9-8391-AC0CC39F22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AD24BBC-9BA1-41A0-9979-C9ED18BFB651}"/>
              </a:ext>
            </a:extLst>
          </p:cNvPr>
          <p:cNvSpPr>
            <a:spLocks noGrp="1"/>
          </p:cNvSpPr>
          <p:nvPr>
            <p:ph type="dt" sz="half" idx="10"/>
          </p:nvPr>
        </p:nvSpPr>
        <p:spPr/>
        <p:txBody>
          <a:bodyPr/>
          <a:lstStyle/>
          <a:p>
            <a:fld id="{D4B9DF66-85F3-4D34-82DB-9EAC3E592ADD}" type="datetimeFigureOut">
              <a:rPr lang="de-DE" smtClean="0"/>
              <a:t>22.01.2021</a:t>
            </a:fld>
            <a:endParaRPr lang="de-DE"/>
          </a:p>
        </p:txBody>
      </p:sp>
      <p:sp>
        <p:nvSpPr>
          <p:cNvPr id="5" name="Fußzeilenplatzhalter 4">
            <a:extLst>
              <a:ext uri="{FF2B5EF4-FFF2-40B4-BE49-F238E27FC236}">
                <a16:creationId xmlns:a16="http://schemas.microsoft.com/office/drawing/2014/main" id="{EF69B905-A9D3-4BDC-9AA9-489B3D93002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E555048-19ED-4141-ABC2-56688E39FDE2}"/>
              </a:ext>
            </a:extLst>
          </p:cNvPr>
          <p:cNvSpPr>
            <a:spLocks noGrp="1"/>
          </p:cNvSpPr>
          <p:nvPr>
            <p:ph type="sldNum" sz="quarter" idx="12"/>
          </p:nvPr>
        </p:nvSpPr>
        <p:spPr/>
        <p:txBody>
          <a:bodyPr/>
          <a:lstStyle/>
          <a:p>
            <a:fld id="{38AA66FB-9C39-430F-AD2B-3FCF684A8906}" type="slidenum">
              <a:rPr lang="de-DE" smtClean="0"/>
              <a:t>‹Nr.›</a:t>
            </a:fld>
            <a:endParaRPr lang="de-DE"/>
          </a:p>
        </p:txBody>
      </p:sp>
    </p:spTree>
    <p:extLst>
      <p:ext uri="{BB962C8B-B14F-4D97-AF65-F5344CB8AC3E}">
        <p14:creationId xmlns:p14="http://schemas.microsoft.com/office/powerpoint/2010/main" val="250234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EE804B-0CFA-4F6B-B311-2926FB46700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4DE18CC-B74D-4308-A970-9566C3E242D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DDDC30F-FBC5-4C55-B6DD-4ECFE80967DF}"/>
              </a:ext>
            </a:extLst>
          </p:cNvPr>
          <p:cNvSpPr>
            <a:spLocks noGrp="1"/>
          </p:cNvSpPr>
          <p:nvPr>
            <p:ph type="dt" sz="half" idx="10"/>
          </p:nvPr>
        </p:nvSpPr>
        <p:spPr/>
        <p:txBody>
          <a:bodyPr/>
          <a:lstStyle/>
          <a:p>
            <a:fld id="{D4B9DF66-85F3-4D34-82DB-9EAC3E592ADD}" type="datetimeFigureOut">
              <a:rPr lang="de-DE" smtClean="0"/>
              <a:t>22.01.2021</a:t>
            </a:fld>
            <a:endParaRPr lang="de-DE"/>
          </a:p>
        </p:txBody>
      </p:sp>
      <p:sp>
        <p:nvSpPr>
          <p:cNvPr id="5" name="Fußzeilenplatzhalter 4">
            <a:extLst>
              <a:ext uri="{FF2B5EF4-FFF2-40B4-BE49-F238E27FC236}">
                <a16:creationId xmlns:a16="http://schemas.microsoft.com/office/drawing/2014/main" id="{028D54D0-BC9A-4CD2-9F06-53FAABE09D7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C577A2C-DDAA-4EB5-9975-744639FB5686}"/>
              </a:ext>
            </a:extLst>
          </p:cNvPr>
          <p:cNvSpPr>
            <a:spLocks noGrp="1"/>
          </p:cNvSpPr>
          <p:nvPr>
            <p:ph type="sldNum" sz="quarter" idx="12"/>
          </p:nvPr>
        </p:nvSpPr>
        <p:spPr/>
        <p:txBody>
          <a:bodyPr/>
          <a:lstStyle/>
          <a:p>
            <a:fld id="{38AA66FB-9C39-430F-AD2B-3FCF684A8906}" type="slidenum">
              <a:rPr lang="de-DE" smtClean="0"/>
              <a:t>‹Nr.›</a:t>
            </a:fld>
            <a:endParaRPr lang="de-DE"/>
          </a:p>
        </p:txBody>
      </p:sp>
    </p:spTree>
    <p:extLst>
      <p:ext uri="{BB962C8B-B14F-4D97-AF65-F5344CB8AC3E}">
        <p14:creationId xmlns:p14="http://schemas.microsoft.com/office/powerpoint/2010/main" val="2831094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FCDCBC0-5F19-4FEE-955C-A38DB65DD73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C6FBEF3-56AA-4AD0-9D12-93569C058B0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3926FB4-1E5B-4A85-94BC-5E6DC4058324}"/>
              </a:ext>
            </a:extLst>
          </p:cNvPr>
          <p:cNvSpPr>
            <a:spLocks noGrp="1"/>
          </p:cNvSpPr>
          <p:nvPr>
            <p:ph type="dt" sz="half" idx="10"/>
          </p:nvPr>
        </p:nvSpPr>
        <p:spPr/>
        <p:txBody>
          <a:bodyPr/>
          <a:lstStyle/>
          <a:p>
            <a:fld id="{D4B9DF66-85F3-4D34-82DB-9EAC3E592ADD}" type="datetimeFigureOut">
              <a:rPr lang="de-DE" smtClean="0"/>
              <a:t>22.01.2021</a:t>
            </a:fld>
            <a:endParaRPr lang="de-DE"/>
          </a:p>
        </p:txBody>
      </p:sp>
      <p:sp>
        <p:nvSpPr>
          <p:cNvPr id="5" name="Fußzeilenplatzhalter 4">
            <a:extLst>
              <a:ext uri="{FF2B5EF4-FFF2-40B4-BE49-F238E27FC236}">
                <a16:creationId xmlns:a16="http://schemas.microsoft.com/office/drawing/2014/main" id="{EA885838-765D-48F6-A15F-8D531B84400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DAFC8AA-94F5-40F2-A32D-49DE7341A2BC}"/>
              </a:ext>
            </a:extLst>
          </p:cNvPr>
          <p:cNvSpPr>
            <a:spLocks noGrp="1"/>
          </p:cNvSpPr>
          <p:nvPr>
            <p:ph type="sldNum" sz="quarter" idx="12"/>
          </p:nvPr>
        </p:nvSpPr>
        <p:spPr/>
        <p:txBody>
          <a:bodyPr/>
          <a:lstStyle/>
          <a:p>
            <a:fld id="{38AA66FB-9C39-430F-AD2B-3FCF684A8906}" type="slidenum">
              <a:rPr lang="de-DE" smtClean="0"/>
              <a:t>‹Nr.›</a:t>
            </a:fld>
            <a:endParaRPr lang="de-DE"/>
          </a:p>
        </p:txBody>
      </p:sp>
    </p:spTree>
    <p:extLst>
      <p:ext uri="{BB962C8B-B14F-4D97-AF65-F5344CB8AC3E}">
        <p14:creationId xmlns:p14="http://schemas.microsoft.com/office/powerpoint/2010/main" val="3415056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0FD8A1-D729-41A4-A488-4C4434B5C40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ED7E6F1-E150-4DEB-A272-164CA378006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4718F26-2C0B-4545-84BD-9C8F9F5D9DFB}"/>
              </a:ext>
            </a:extLst>
          </p:cNvPr>
          <p:cNvSpPr>
            <a:spLocks noGrp="1"/>
          </p:cNvSpPr>
          <p:nvPr>
            <p:ph type="dt" sz="half" idx="10"/>
          </p:nvPr>
        </p:nvSpPr>
        <p:spPr/>
        <p:txBody>
          <a:bodyPr/>
          <a:lstStyle/>
          <a:p>
            <a:fld id="{D4B9DF66-85F3-4D34-82DB-9EAC3E592ADD}" type="datetimeFigureOut">
              <a:rPr lang="de-DE" smtClean="0"/>
              <a:t>22.01.2021</a:t>
            </a:fld>
            <a:endParaRPr lang="de-DE"/>
          </a:p>
        </p:txBody>
      </p:sp>
      <p:sp>
        <p:nvSpPr>
          <p:cNvPr id="5" name="Fußzeilenplatzhalter 4">
            <a:extLst>
              <a:ext uri="{FF2B5EF4-FFF2-40B4-BE49-F238E27FC236}">
                <a16:creationId xmlns:a16="http://schemas.microsoft.com/office/drawing/2014/main" id="{8CDAB5FC-6B12-43A7-B1CA-0B8D54B712F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9573F49-2D70-49F0-8BAF-5F1C72549B23}"/>
              </a:ext>
            </a:extLst>
          </p:cNvPr>
          <p:cNvSpPr>
            <a:spLocks noGrp="1"/>
          </p:cNvSpPr>
          <p:nvPr>
            <p:ph type="sldNum" sz="quarter" idx="12"/>
          </p:nvPr>
        </p:nvSpPr>
        <p:spPr/>
        <p:txBody>
          <a:bodyPr/>
          <a:lstStyle/>
          <a:p>
            <a:fld id="{38AA66FB-9C39-430F-AD2B-3FCF684A8906}" type="slidenum">
              <a:rPr lang="de-DE" smtClean="0"/>
              <a:t>‹Nr.›</a:t>
            </a:fld>
            <a:endParaRPr lang="de-DE"/>
          </a:p>
        </p:txBody>
      </p:sp>
    </p:spTree>
    <p:extLst>
      <p:ext uri="{BB962C8B-B14F-4D97-AF65-F5344CB8AC3E}">
        <p14:creationId xmlns:p14="http://schemas.microsoft.com/office/powerpoint/2010/main" val="337391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EAD509-63F6-44F3-9213-E5D4F772FC6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1938117-25E9-4263-84C4-6B8BB39821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74E2D76-F43C-4CAC-9EF1-0BB80B968F9C}"/>
              </a:ext>
            </a:extLst>
          </p:cNvPr>
          <p:cNvSpPr>
            <a:spLocks noGrp="1"/>
          </p:cNvSpPr>
          <p:nvPr>
            <p:ph type="dt" sz="half" idx="10"/>
          </p:nvPr>
        </p:nvSpPr>
        <p:spPr/>
        <p:txBody>
          <a:bodyPr/>
          <a:lstStyle/>
          <a:p>
            <a:fld id="{D4B9DF66-85F3-4D34-82DB-9EAC3E592ADD}" type="datetimeFigureOut">
              <a:rPr lang="de-DE" smtClean="0"/>
              <a:t>22.01.2021</a:t>
            </a:fld>
            <a:endParaRPr lang="de-DE"/>
          </a:p>
        </p:txBody>
      </p:sp>
      <p:sp>
        <p:nvSpPr>
          <p:cNvPr id="5" name="Fußzeilenplatzhalter 4">
            <a:extLst>
              <a:ext uri="{FF2B5EF4-FFF2-40B4-BE49-F238E27FC236}">
                <a16:creationId xmlns:a16="http://schemas.microsoft.com/office/drawing/2014/main" id="{8E974CAD-DD37-4715-B8A1-AA79EEF6A95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5CA33F8-B02B-41E8-B8B8-E33A23AD0113}"/>
              </a:ext>
            </a:extLst>
          </p:cNvPr>
          <p:cNvSpPr>
            <a:spLocks noGrp="1"/>
          </p:cNvSpPr>
          <p:nvPr>
            <p:ph type="sldNum" sz="quarter" idx="12"/>
          </p:nvPr>
        </p:nvSpPr>
        <p:spPr/>
        <p:txBody>
          <a:bodyPr/>
          <a:lstStyle/>
          <a:p>
            <a:fld id="{38AA66FB-9C39-430F-AD2B-3FCF684A8906}" type="slidenum">
              <a:rPr lang="de-DE" smtClean="0"/>
              <a:t>‹Nr.›</a:t>
            </a:fld>
            <a:endParaRPr lang="de-DE"/>
          </a:p>
        </p:txBody>
      </p:sp>
    </p:spTree>
    <p:extLst>
      <p:ext uri="{BB962C8B-B14F-4D97-AF65-F5344CB8AC3E}">
        <p14:creationId xmlns:p14="http://schemas.microsoft.com/office/powerpoint/2010/main" val="576210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A0341-FDB7-4911-9480-E3930D7115C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A477CB3-BE0C-4FB6-82BC-45245D85675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5A84EC0-C560-48F7-A858-71067D784ED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508C911-5113-4B06-9FF8-57A360B86EBD}"/>
              </a:ext>
            </a:extLst>
          </p:cNvPr>
          <p:cNvSpPr>
            <a:spLocks noGrp="1"/>
          </p:cNvSpPr>
          <p:nvPr>
            <p:ph type="dt" sz="half" idx="10"/>
          </p:nvPr>
        </p:nvSpPr>
        <p:spPr/>
        <p:txBody>
          <a:bodyPr/>
          <a:lstStyle/>
          <a:p>
            <a:fld id="{D4B9DF66-85F3-4D34-82DB-9EAC3E592ADD}" type="datetimeFigureOut">
              <a:rPr lang="de-DE" smtClean="0"/>
              <a:t>22.01.2021</a:t>
            </a:fld>
            <a:endParaRPr lang="de-DE"/>
          </a:p>
        </p:txBody>
      </p:sp>
      <p:sp>
        <p:nvSpPr>
          <p:cNvPr id="6" name="Fußzeilenplatzhalter 5">
            <a:extLst>
              <a:ext uri="{FF2B5EF4-FFF2-40B4-BE49-F238E27FC236}">
                <a16:creationId xmlns:a16="http://schemas.microsoft.com/office/drawing/2014/main" id="{C853FC7B-9BC2-4546-8DAE-035DD510AB5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F267894-BDB8-4936-9A76-65ECDFB8259E}"/>
              </a:ext>
            </a:extLst>
          </p:cNvPr>
          <p:cNvSpPr>
            <a:spLocks noGrp="1"/>
          </p:cNvSpPr>
          <p:nvPr>
            <p:ph type="sldNum" sz="quarter" idx="12"/>
          </p:nvPr>
        </p:nvSpPr>
        <p:spPr/>
        <p:txBody>
          <a:bodyPr/>
          <a:lstStyle/>
          <a:p>
            <a:fld id="{38AA66FB-9C39-430F-AD2B-3FCF684A8906}" type="slidenum">
              <a:rPr lang="de-DE" smtClean="0"/>
              <a:t>‹Nr.›</a:t>
            </a:fld>
            <a:endParaRPr lang="de-DE"/>
          </a:p>
        </p:txBody>
      </p:sp>
    </p:spTree>
    <p:extLst>
      <p:ext uri="{BB962C8B-B14F-4D97-AF65-F5344CB8AC3E}">
        <p14:creationId xmlns:p14="http://schemas.microsoft.com/office/powerpoint/2010/main" val="2946447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FAFBBC-CB57-477C-8E66-FBA6B63E4B0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6E487C2-264C-411F-84D3-7C3D347DA6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406F6-2107-4B11-B501-2E69129192E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7AF299D-0FBD-4920-908F-BD0D83365D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25E997B-0C0D-4B5F-ACD3-CF3E75B920A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EB772D2-CA77-458C-A389-10DE04531BC8}"/>
              </a:ext>
            </a:extLst>
          </p:cNvPr>
          <p:cNvSpPr>
            <a:spLocks noGrp="1"/>
          </p:cNvSpPr>
          <p:nvPr>
            <p:ph type="dt" sz="half" idx="10"/>
          </p:nvPr>
        </p:nvSpPr>
        <p:spPr/>
        <p:txBody>
          <a:bodyPr/>
          <a:lstStyle/>
          <a:p>
            <a:fld id="{D4B9DF66-85F3-4D34-82DB-9EAC3E592ADD}" type="datetimeFigureOut">
              <a:rPr lang="de-DE" smtClean="0"/>
              <a:t>22.01.2021</a:t>
            </a:fld>
            <a:endParaRPr lang="de-DE"/>
          </a:p>
        </p:txBody>
      </p:sp>
      <p:sp>
        <p:nvSpPr>
          <p:cNvPr id="8" name="Fußzeilenplatzhalter 7">
            <a:extLst>
              <a:ext uri="{FF2B5EF4-FFF2-40B4-BE49-F238E27FC236}">
                <a16:creationId xmlns:a16="http://schemas.microsoft.com/office/drawing/2014/main" id="{8FE37D67-7600-4223-AEA4-428429F612D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1875AC9-A6FA-4A18-88B0-3E40EF0DE319}"/>
              </a:ext>
            </a:extLst>
          </p:cNvPr>
          <p:cNvSpPr>
            <a:spLocks noGrp="1"/>
          </p:cNvSpPr>
          <p:nvPr>
            <p:ph type="sldNum" sz="quarter" idx="12"/>
          </p:nvPr>
        </p:nvSpPr>
        <p:spPr/>
        <p:txBody>
          <a:bodyPr/>
          <a:lstStyle/>
          <a:p>
            <a:fld id="{38AA66FB-9C39-430F-AD2B-3FCF684A8906}" type="slidenum">
              <a:rPr lang="de-DE" smtClean="0"/>
              <a:t>‹Nr.›</a:t>
            </a:fld>
            <a:endParaRPr lang="de-DE"/>
          </a:p>
        </p:txBody>
      </p:sp>
    </p:spTree>
    <p:extLst>
      <p:ext uri="{BB962C8B-B14F-4D97-AF65-F5344CB8AC3E}">
        <p14:creationId xmlns:p14="http://schemas.microsoft.com/office/powerpoint/2010/main" val="3879386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AC8291-2646-4CEE-80D9-F9538F3B907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BA4F5CE-FF3B-446A-A647-2402EC8F5BB5}"/>
              </a:ext>
            </a:extLst>
          </p:cNvPr>
          <p:cNvSpPr>
            <a:spLocks noGrp="1"/>
          </p:cNvSpPr>
          <p:nvPr>
            <p:ph type="dt" sz="half" idx="10"/>
          </p:nvPr>
        </p:nvSpPr>
        <p:spPr/>
        <p:txBody>
          <a:bodyPr/>
          <a:lstStyle/>
          <a:p>
            <a:fld id="{D4B9DF66-85F3-4D34-82DB-9EAC3E592ADD}" type="datetimeFigureOut">
              <a:rPr lang="de-DE" smtClean="0"/>
              <a:t>22.01.2021</a:t>
            </a:fld>
            <a:endParaRPr lang="de-DE"/>
          </a:p>
        </p:txBody>
      </p:sp>
      <p:sp>
        <p:nvSpPr>
          <p:cNvPr id="4" name="Fußzeilenplatzhalter 3">
            <a:extLst>
              <a:ext uri="{FF2B5EF4-FFF2-40B4-BE49-F238E27FC236}">
                <a16:creationId xmlns:a16="http://schemas.microsoft.com/office/drawing/2014/main" id="{3242AB11-01C4-40A8-8829-405A3FCB50E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E40322D-C4A0-4767-94A2-81DB058A2B45}"/>
              </a:ext>
            </a:extLst>
          </p:cNvPr>
          <p:cNvSpPr>
            <a:spLocks noGrp="1"/>
          </p:cNvSpPr>
          <p:nvPr>
            <p:ph type="sldNum" sz="quarter" idx="12"/>
          </p:nvPr>
        </p:nvSpPr>
        <p:spPr/>
        <p:txBody>
          <a:bodyPr/>
          <a:lstStyle/>
          <a:p>
            <a:fld id="{38AA66FB-9C39-430F-AD2B-3FCF684A8906}" type="slidenum">
              <a:rPr lang="de-DE" smtClean="0"/>
              <a:t>‹Nr.›</a:t>
            </a:fld>
            <a:endParaRPr lang="de-DE"/>
          </a:p>
        </p:txBody>
      </p:sp>
    </p:spTree>
    <p:extLst>
      <p:ext uri="{BB962C8B-B14F-4D97-AF65-F5344CB8AC3E}">
        <p14:creationId xmlns:p14="http://schemas.microsoft.com/office/powerpoint/2010/main" val="2802413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375E3-5EB2-4B37-810C-8F0C827BCFB8}"/>
              </a:ext>
            </a:extLst>
          </p:cNvPr>
          <p:cNvSpPr>
            <a:spLocks noGrp="1"/>
          </p:cNvSpPr>
          <p:nvPr>
            <p:ph type="dt" sz="half" idx="10"/>
          </p:nvPr>
        </p:nvSpPr>
        <p:spPr/>
        <p:txBody>
          <a:bodyPr/>
          <a:lstStyle/>
          <a:p>
            <a:fld id="{D4B9DF66-85F3-4D34-82DB-9EAC3E592ADD}" type="datetimeFigureOut">
              <a:rPr lang="de-DE" smtClean="0"/>
              <a:t>22.01.2021</a:t>
            </a:fld>
            <a:endParaRPr lang="de-DE"/>
          </a:p>
        </p:txBody>
      </p:sp>
      <p:sp>
        <p:nvSpPr>
          <p:cNvPr id="3" name="Fußzeilenplatzhalter 2">
            <a:extLst>
              <a:ext uri="{FF2B5EF4-FFF2-40B4-BE49-F238E27FC236}">
                <a16:creationId xmlns:a16="http://schemas.microsoft.com/office/drawing/2014/main" id="{D7A1EEAC-239B-4AB0-90E3-00BD2A6B833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121471B-58A7-40C8-AE23-566056B82067}"/>
              </a:ext>
            </a:extLst>
          </p:cNvPr>
          <p:cNvSpPr>
            <a:spLocks noGrp="1"/>
          </p:cNvSpPr>
          <p:nvPr>
            <p:ph type="sldNum" sz="quarter" idx="12"/>
          </p:nvPr>
        </p:nvSpPr>
        <p:spPr/>
        <p:txBody>
          <a:bodyPr/>
          <a:lstStyle/>
          <a:p>
            <a:fld id="{38AA66FB-9C39-430F-AD2B-3FCF684A8906}" type="slidenum">
              <a:rPr lang="de-DE" smtClean="0"/>
              <a:t>‹Nr.›</a:t>
            </a:fld>
            <a:endParaRPr lang="de-DE"/>
          </a:p>
        </p:txBody>
      </p:sp>
    </p:spTree>
    <p:extLst>
      <p:ext uri="{BB962C8B-B14F-4D97-AF65-F5344CB8AC3E}">
        <p14:creationId xmlns:p14="http://schemas.microsoft.com/office/powerpoint/2010/main" val="174330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2729F2-F18B-405E-A961-E4FC9872FEE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7FAE987-1E9F-473F-80BC-B3272615ED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563EA40-1581-44E1-927C-56AF8D738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084DCC5-DF32-4F77-B372-30483D35DAD2}"/>
              </a:ext>
            </a:extLst>
          </p:cNvPr>
          <p:cNvSpPr>
            <a:spLocks noGrp="1"/>
          </p:cNvSpPr>
          <p:nvPr>
            <p:ph type="dt" sz="half" idx="10"/>
          </p:nvPr>
        </p:nvSpPr>
        <p:spPr/>
        <p:txBody>
          <a:bodyPr/>
          <a:lstStyle/>
          <a:p>
            <a:fld id="{D4B9DF66-85F3-4D34-82DB-9EAC3E592ADD}" type="datetimeFigureOut">
              <a:rPr lang="de-DE" smtClean="0"/>
              <a:t>22.01.2021</a:t>
            </a:fld>
            <a:endParaRPr lang="de-DE"/>
          </a:p>
        </p:txBody>
      </p:sp>
      <p:sp>
        <p:nvSpPr>
          <p:cNvPr id="6" name="Fußzeilenplatzhalter 5">
            <a:extLst>
              <a:ext uri="{FF2B5EF4-FFF2-40B4-BE49-F238E27FC236}">
                <a16:creationId xmlns:a16="http://schemas.microsoft.com/office/drawing/2014/main" id="{E950787A-ED6A-49CF-B211-5C09693CEAE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5E63128-527D-426D-8F4C-69617F43E380}"/>
              </a:ext>
            </a:extLst>
          </p:cNvPr>
          <p:cNvSpPr>
            <a:spLocks noGrp="1"/>
          </p:cNvSpPr>
          <p:nvPr>
            <p:ph type="sldNum" sz="quarter" idx="12"/>
          </p:nvPr>
        </p:nvSpPr>
        <p:spPr/>
        <p:txBody>
          <a:bodyPr/>
          <a:lstStyle/>
          <a:p>
            <a:fld id="{38AA66FB-9C39-430F-AD2B-3FCF684A8906}" type="slidenum">
              <a:rPr lang="de-DE" smtClean="0"/>
              <a:t>‹Nr.›</a:t>
            </a:fld>
            <a:endParaRPr lang="de-DE"/>
          </a:p>
        </p:txBody>
      </p:sp>
    </p:spTree>
    <p:extLst>
      <p:ext uri="{BB962C8B-B14F-4D97-AF65-F5344CB8AC3E}">
        <p14:creationId xmlns:p14="http://schemas.microsoft.com/office/powerpoint/2010/main" val="2663040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C809E-5C4D-480A-8444-01E99D26F8D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BA87E26-C763-4D3A-81F8-2D27F26E3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080D935-E98B-4042-A6EA-AAE785445A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197E5BD-4F23-4A27-A27B-09F9A42095D1}"/>
              </a:ext>
            </a:extLst>
          </p:cNvPr>
          <p:cNvSpPr>
            <a:spLocks noGrp="1"/>
          </p:cNvSpPr>
          <p:nvPr>
            <p:ph type="dt" sz="half" idx="10"/>
          </p:nvPr>
        </p:nvSpPr>
        <p:spPr/>
        <p:txBody>
          <a:bodyPr/>
          <a:lstStyle/>
          <a:p>
            <a:fld id="{D4B9DF66-85F3-4D34-82DB-9EAC3E592ADD}" type="datetimeFigureOut">
              <a:rPr lang="de-DE" smtClean="0"/>
              <a:t>22.01.2021</a:t>
            </a:fld>
            <a:endParaRPr lang="de-DE"/>
          </a:p>
        </p:txBody>
      </p:sp>
      <p:sp>
        <p:nvSpPr>
          <p:cNvPr id="6" name="Fußzeilenplatzhalter 5">
            <a:extLst>
              <a:ext uri="{FF2B5EF4-FFF2-40B4-BE49-F238E27FC236}">
                <a16:creationId xmlns:a16="http://schemas.microsoft.com/office/drawing/2014/main" id="{F83D1CFB-E93C-4B60-9788-A1E96B9755C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99DE0A-F136-44C6-A2FE-0EE79746DF34}"/>
              </a:ext>
            </a:extLst>
          </p:cNvPr>
          <p:cNvSpPr>
            <a:spLocks noGrp="1"/>
          </p:cNvSpPr>
          <p:nvPr>
            <p:ph type="sldNum" sz="quarter" idx="12"/>
          </p:nvPr>
        </p:nvSpPr>
        <p:spPr/>
        <p:txBody>
          <a:bodyPr/>
          <a:lstStyle/>
          <a:p>
            <a:fld id="{38AA66FB-9C39-430F-AD2B-3FCF684A8906}" type="slidenum">
              <a:rPr lang="de-DE" smtClean="0"/>
              <a:t>‹Nr.›</a:t>
            </a:fld>
            <a:endParaRPr lang="de-DE"/>
          </a:p>
        </p:txBody>
      </p:sp>
    </p:spTree>
    <p:extLst>
      <p:ext uri="{BB962C8B-B14F-4D97-AF65-F5344CB8AC3E}">
        <p14:creationId xmlns:p14="http://schemas.microsoft.com/office/powerpoint/2010/main" val="3086485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0CE035D-73FD-4236-8756-5074BD4F88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834C475-A3FA-47D7-A7B1-676E794221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0B0AC8D-DC74-42E4-8F84-828308ABC9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9DF66-85F3-4D34-82DB-9EAC3E592ADD}" type="datetimeFigureOut">
              <a:rPr lang="de-DE" smtClean="0"/>
              <a:t>22.01.2021</a:t>
            </a:fld>
            <a:endParaRPr lang="de-DE"/>
          </a:p>
        </p:txBody>
      </p:sp>
      <p:sp>
        <p:nvSpPr>
          <p:cNvPr id="5" name="Fußzeilenplatzhalter 4">
            <a:extLst>
              <a:ext uri="{FF2B5EF4-FFF2-40B4-BE49-F238E27FC236}">
                <a16:creationId xmlns:a16="http://schemas.microsoft.com/office/drawing/2014/main" id="{40BD976D-316E-4538-8DAF-EF26D0E7B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5A0DFFA-6A17-4BF2-9FFD-A69D5F2F37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AA66FB-9C39-430F-AD2B-3FCF684A8906}" type="slidenum">
              <a:rPr lang="de-DE" smtClean="0"/>
              <a:t>‹Nr.›</a:t>
            </a:fld>
            <a:endParaRPr lang="de-DE"/>
          </a:p>
        </p:txBody>
      </p:sp>
    </p:spTree>
    <p:extLst>
      <p:ext uri="{BB962C8B-B14F-4D97-AF65-F5344CB8AC3E}">
        <p14:creationId xmlns:p14="http://schemas.microsoft.com/office/powerpoint/2010/main" val="4289961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1.png"/><Relationship Id="rId7" Type="http://schemas.openxmlformats.org/officeDocument/2006/relationships/slide" Target="slide15.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slide" Target="slide17.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1.png"/><Relationship Id="rId7" Type="http://schemas.openxmlformats.org/officeDocument/2006/relationships/slide" Target="slide16.xml"/><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slide" Target="slide18.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ustomXml" Target="../ink/ink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4.png"/><Relationship Id="rId2" Type="http://schemas.openxmlformats.org/officeDocument/2006/relationships/audio" Target="../media/media1.mp3"/><Relationship Id="rId16" Type="http://schemas.openxmlformats.org/officeDocument/2006/relationships/slide" Target="slide6.xml"/><Relationship Id="rId1" Type="http://schemas.microsoft.com/office/2007/relationships/media" Target="../media/media1.mp3"/><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png"/><Relationship Id="rId4" Type="http://schemas.openxmlformats.org/officeDocument/2006/relationships/image" Target="../media/image7.jpeg"/><Relationship Id="rId9" Type="http://schemas.openxmlformats.org/officeDocument/2006/relationships/image" Target="../media/image13.jpeg"/><Relationship Id="rId1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jpeg"/><Relationship Id="rId3" Type="http://schemas.openxmlformats.org/officeDocument/2006/relationships/slideLayout" Target="../slideLayouts/slideLayout2.xml"/><Relationship Id="rId7" Type="http://schemas.openxmlformats.org/officeDocument/2006/relationships/image" Target="../media/image22.png"/><Relationship Id="rId12" Type="http://schemas.openxmlformats.org/officeDocument/2006/relationships/image" Target="../media/image4.png"/><Relationship Id="rId2" Type="http://schemas.openxmlformats.org/officeDocument/2006/relationships/audio" Target="../media/media2.mp3"/><Relationship Id="rId16" Type="http://schemas.openxmlformats.org/officeDocument/2006/relationships/image" Target="../media/image20.png"/><Relationship Id="rId1" Type="http://schemas.microsoft.com/office/2007/relationships/media" Target="../media/media2.mp3"/><Relationship Id="rId6" Type="http://schemas.openxmlformats.org/officeDocument/2006/relationships/image" Target="../media/image16.png"/><Relationship Id="rId11" Type="http://schemas.openxmlformats.org/officeDocument/2006/relationships/slide" Target="slide7.xml"/><Relationship Id="rId5" Type="http://schemas.openxmlformats.org/officeDocument/2006/relationships/image" Target="../media/image21.png"/><Relationship Id="rId15" Type="http://schemas.openxmlformats.org/officeDocument/2006/relationships/image" Target="../media/image28.jpeg"/><Relationship Id="rId10" Type="http://schemas.openxmlformats.org/officeDocument/2006/relationships/image" Target="../media/image25.jpeg"/><Relationship Id="rId4" Type="http://schemas.openxmlformats.org/officeDocument/2006/relationships/image" Target="../media/image8.png"/><Relationship Id="rId9" Type="http://schemas.openxmlformats.org/officeDocument/2006/relationships/image" Target="../media/image24.jpeg"/><Relationship Id="rId1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Layout" Target="../slideLayouts/slideLayout2.xml"/><Relationship Id="rId1" Type="http://schemas.openxmlformats.org/officeDocument/2006/relationships/control" Target="../activeX/activeX1.xml"/><Relationship Id="rId5" Type="http://schemas.openxmlformats.org/officeDocument/2006/relationships/image" Target="../media/image29.wm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ISHk4ed-4HU" TargetMode="External"/><Relationship Id="rId2" Type="http://schemas.openxmlformats.org/officeDocument/2006/relationships/slideLayout" Target="../slideLayouts/slideLayout2.xml"/><Relationship Id="rId1" Type="http://schemas.openxmlformats.org/officeDocument/2006/relationships/video" Target="https://www.youtube.com/embed/ISHk4ed-4HU?feature=oembed" TargetMode="External"/><Relationship Id="rId6" Type="http://schemas.openxmlformats.org/officeDocument/2006/relationships/image" Target="../media/image4.png"/><Relationship Id="rId5" Type="http://schemas.openxmlformats.org/officeDocument/2006/relationships/slide" Target="slide9.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9AABDC8-F77D-4408-85E6-CE647DEE2872}"/>
              </a:ext>
            </a:extLst>
          </p:cNvPr>
          <p:cNvSpPr txBox="1"/>
          <p:nvPr/>
        </p:nvSpPr>
        <p:spPr>
          <a:xfrm>
            <a:off x="3121979" y="2598003"/>
            <a:ext cx="6252839" cy="830997"/>
          </a:xfrm>
          <a:prstGeom prst="rect">
            <a:avLst/>
          </a:prstGeom>
          <a:noFill/>
        </p:spPr>
        <p:txBody>
          <a:bodyPr wrap="square" rtlCol="0">
            <a:spAutoFit/>
          </a:bodyPr>
          <a:lstStyle/>
          <a:p>
            <a:r>
              <a:rPr lang="de-DE" sz="4800" dirty="0">
                <a:latin typeface="Modern Love" panose="04090805081005020601" pitchFamily="82" charset="0"/>
              </a:rPr>
              <a:t>Kulturelles Europa </a:t>
            </a:r>
          </a:p>
        </p:txBody>
      </p:sp>
      <p:pic>
        <p:nvPicPr>
          <p:cNvPr id="6" name="Grafik 5">
            <a:extLst>
              <a:ext uri="{FF2B5EF4-FFF2-40B4-BE49-F238E27FC236}">
                <a16:creationId xmlns:a16="http://schemas.microsoft.com/office/drawing/2014/main" id="{22292E6D-A68B-4F1C-831B-A7760EB13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7010" y="3773010"/>
            <a:ext cx="3084990" cy="3084990"/>
          </a:xfrm>
          <a:prstGeom prst="rect">
            <a:avLst/>
          </a:prstGeom>
        </p:spPr>
      </p:pic>
      <p:pic>
        <p:nvPicPr>
          <p:cNvPr id="8" name="Grafik 7" descr="Senden">
            <a:extLst>
              <a:ext uri="{FF2B5EF4-FFF2-40B4-BE49-F238E27FC236}">
                <a16:creationId xmlns:a16="http://schemas.microsoft.com/office/drawing/2014/main" id="{D0FB724A-4A46-4125-89E9-7E44C1C2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615306">
            <a:off x="6285182" y="3170435"/>
            <a:ext cx="914400" cy="914400"/>
          </a:xfrm>
          <a:prstGeom prst="rect">
            <a:avLst/>
          </a:prstGeom>
        </p:spPr>
      </p:pic>
      <p:pic>
        <p:nvPicPr>
          <p:cNvPr id="19" name="Grafik 18">
            <a:hlinkClick r:id="rId5" action="ppaction://hlinksldjump"/>
            <a:extLst>
              <a:ext uri="{FF2B5EF4-FFF2-40B4-BE49-F238E27FC236}">
                <a16:creationId xmlns:a16="http://schemas.microsoft.com/office/drawing/2014/main" id="{303C4C00-BFC2-4476-BB21-BD3358CB8A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401" y="4592793"/>
            <a:ext cx="1445424" cy="1445424"/>
          </a:xfrm>
          <a:prstGeom prst="rect">
            <a:avLst/>
          </a:prstGeom>
        </p:spPr>
      </p:pic>
      <mc:AlternateContent xmlns:mc="http://schemas.openxmlformats.org/markup-compatibility/2006" xmlns:p14="http://schemas.microsoft.com/office/powerpoint/2010/main">
        <mc:Choice Requires="p14">
          <p:contentPart p14:bwMode="auto" r:id="rId7">
            <p14:nvContentPartPr>
              <p14:cNvPr id="20" name="Freihand 19">
                <a:extLst>
                  <a:ext uri="{FF2B5EF4-FFF2-40B4-BE49-F238E27FC236}">
                    <a16:creationId xmlns:a16="http://schemas.microsoft.com/office/drawing/2014/main" id="{B0CC76FD-4809-4C27-831F-F31827CC8B03}"/>
                  </a:ext>
                </a:extLst>
              </p14:cNvPr>
              <p14:cNvContentPartPr/>
              <p14:nvPr/>
            </p14:nvContentPartPr>
            <p14:xfrm>
              <a:off x="7605105" y="2554050"/>
              <a:ext cx="10080" cy="30240"/>
            </p14:xfrm>
          </p:contentPart>
        </mc:Choice>
        <mc:Fallback xmlns="">
          <p:pic>
            <p:nvPicPr>
              <p:cNvPr id="20" name="Freihand 19">
                <a:extLst>
                  <a:ext uri="{FF2B5EF4-FFF2-40B4-BE49-F238E27FC236}">
                    <a16:creationId xmlns:a16="http://schemas.microsoft.com/office/drawing/2014/main" id="{B0CC76FD-4809-4C27-831F-F31827CC8B03}"/>
                  </a:ext>
                </a:extLst>
              </p:cNvPr>
              <p:cNvPicPr/>
              <p:nvPr/>
            </p:nvPicPr>
            <p:blipFill>
              <a:blip r:embed="rId8"/>
              <a:stretch>
                <a:fillRect/>
              </a:stretch>
            </p:blipFill>
            <p:spPr>
              <a:xfrm>
                <a:off x="7596105" y="2545410"/>
                <a:ext cx="27720" cy="47880"/>
              </a:xfrm>
              <a:prstGeom prst="rect">
                <a:avLst/>
              </a:prstGeom>
            </p:spPr>
          </p:pic>
        </mc:Fallback>
      </mc:AlternateContent>
      <p:sp>
        <p:nvSpPr>
          <p:cNvPr id="26" name="Freihandform: Form 25">
            <a:extLst>
              <a:ext uri="{FF2B5EF4-FFF2-40B4-BE49-F238E27FC236}">
                <a16:creationId xmlns:a16="http://schemas.microsoft.com/office/drawing/2014/main" id="{26B766B1-FA98-428D-87F9-705C543C684E}"/>
              </a:ext>
            </a:extLst>
          </p:cNvPr>
          <p:cNvSpPr/>
          <p:nvPr/>
        </p:nvSpPr>
        <p:spPr>
          <a:xfrm>
            <a:off x="3084991" y="1914178"/>
            <a:ext cx="4445495" cy="2198645"/>
          </a:xfrm>
          <a:custGeom>
            <a:avLst/>
            <a:gdLst>
              <a:gd name="connsiteX0" fmla="*/ 3998875 w 4445495"/>
              <a:gd name="connsiteY0" fmla="*/ 946882 h 2198645"/>
              <a:gd name="connsiteX1" fmla="*/ 4300715 w 4445495"/>
              <a:gd name="connsiteY1" fmla="*/ 707185 h 2198645"/>
              <a:gd name="connsiteX2" fmla="*/ 4433880 w 4445495"/>
              <a:gd name="connsiteY2" fmla="*/ 325445 h 2198645"/>
              <a:gd name="connsiteX3" fmla="*/ 4016630 w 4445495"/>
              <a:gd name="connsiteY3" fmla="*/ 41359 h 2198645"/>
              <a:gd name="connsiteX4" fmla="*/ 3492847 w 4445495"/>
              <a:gd name="connsiteY4" fmla="*/ 32482 h 2198645"/>
              <a:gd name="connsiteX5" fmla="*/ 2010277 w 4445495"/>
              <a:gd name="connsiteY5" fmla="*/ 334322 h 2198645"/>
              <a:gd name="connsiteX6" fmla="*/ 2010277 w 4445495"/>
              <a:gd name="connsiteY6" fmla="*/ 334322 h 2198645"/>
              <a:gd name="connsiteX7" fmla="*/ 891690 w 4445495"/>
              <a:gd name="connsiteY7" fmla="*/ 707185 h 2198645"/>
              <a:gd name="connsiteX8" fmla="*/ 456684 w 4445495"/>
              <a:gd name="connsiteY8" fmla="*/ 1035658 h 2198645"/>
              <a:gd name="connsiteX9" fmla="*/ 48312 w 4445495"/>
              <a:gd name="connsiteY9" fmla="*/ 1603829 h 2198645"/>
              <a:gd name="connsiteX10" fmla="*/ 48312 w 4445495"/>
              <a:gd name="connsiteY10" fmla="*/ 1967814 h 2198645"/>
              <a:gd name="connsiteX11" fmla="*/ 412296 w 4445495"/>
              <a:gd name="connsiteY11" fmla="*/ 2198633 h 2198645"/>
              <a:gd name="connsiteX12" fmla="*/ 1095877 w 4445495"/>
              <a:gd name="connsiteY12" fmla="*/ 1958936 h 2198645"/>
              <a:gd name="connsiteX13" fmla="*/ 1442106 w 4445495"/>
              <a:gd name="connsiteY13" fmla="*/ 1648218 h 2198645"/>
              <a:gd name="connsiteX14" fmla="*/ 1477616 w 4445495"/>
              <a:gd name="connsiteY14" fmla="*/ 1461787 h 2198645"/>
              <a:gd name="connsiteX15" fmla="*/ 1158020 w 4445495"/>
              <a:gd name="connsiteY15" fmla="*/ 1488420 h 2198645"/>
              <a:gd name="connsiteX16" fmla="*/ 1015978 w 4445495"/>
              <a:gd name="connsiteY16" fmla="*/ 1630462 h 2198645"/>
              <a:gd name="connsiteX17" fmla="*/ 971589 w 4445495"/>
              <a:gd name="connsiteY17" fmla="*/ 1905670 h 2198645"/>
              <a:gd name="connsiteX18" fmla="*/ 1078121 w 4445495"/>
              <a:gd name="connsiteY18" fmla="*/ 2065468 h 2198645"/>
              <a:gd name="connsiteX19" fmla="*/ 1539760 w 4445495"/>
              <a:gd name="connsiteY19" fmla="*/ 2136489 h 2198645"/>
              <a:gd name="connsiteX20" fmla="*/ 2107931 w 4445495"/>
              <a:gd name="connsiteY20" fmla="*/ 1914548 h 2198645"/>
              <a:gd name="connsiteX21" fmla="*/ 2320995 w 4445495"/>
              <a:gd name="connsiteY21" fmla="*/ 1710361 h 2198645"/>
              <a:gd name="connsiteX22" fmla="*/ 2312117 w 4445495"/>
              <a:gd name="connsiteY22" fmla="*/ 1577196 h 2198645"/>
              <a:gd name="connsiteX23" fmla="*/ 2116809 w 4445495"/>
              <a:gd name="connsiteY23" fmla="*/ 1594952 h 2198645"/>
              <a:gd name="connsiteX24" fmla="*/ 2054665 w 4445495"/>
              <a:gd name="connsiteY24" fmla="*/ 1790260 h 2198645"/>
              <a:gd name="connsiteX25" fmla="*/ 2276607 w 4445495"/>
              <a:gd name="connsiteY25" fmla="*/ 1887915 h 2198645"/>
              <a:gd name="connsiteX26" fmla="*/ 2658347 w 4445495"/>
              <a:gd name="connsiteY26" fmla="*/ 1843526 h 2198645"/>
              <a:gd name="connsiteX27" fmla="*/ 2933554 w 4445495"/>
              <a:gd name="connsiteY27" fmla="*/ 1781383 h 2198645"/>
              <a:gd name="connsiteX28" fmla="*/ 3182129 w 4445495"/>
              <a:gd name="connsiteY28" fmla="*/ 1825771 h 219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45495" h="2198645">
                <a:moveTo>
                  <a:pt x="3998875" y="946882"/>
                </a:moveTo>
                <a:cubicBezTo>
                  <a:pt x="4113544" y="878820"/>
                  <a:pt x="4228214" y="810758"/>
                  <a:pt x="4300715" y="707185"/>
                </a:cubicBezTo>
                <a:cubicBezTo>
                  <a:pt x="4373216" y="603612"/>
                  <a:pt x="4481228" y="436416"/>
                  <a:pt x="4433880" y="325445"/>
                </a:cubicBezTo>
                <a:cubicBezTo>
                  <a:pt x="4386533" y="214474"/>
                  <a:pt x="4173469" y="90186"/>
                  <a:pt x="4016630" y="41359"/>
                </a:cubicBezTo>
                <a:cubicBezTo>
                  <a:pt x="3859791" y="-7468"/>
                  <a:pt x="3827239" y="-16345"/>
                  <a:pt x="3492847" y="32482"/>
                </a:cubicBezTo>
                <a:cubicBezTo>
                  <a:pt x="3158455" y="81309"/>
                  <a:pt x="2010277" y="334322"/>
                  <a:pt x="2010277" y="334322"/>
                </a:cubicBezTo>
                <a:lnTo>
                  <a:pt x="2010277" y="334322"/>
                </a:lnTo>
                <a:cubicBezTo>
                  <a:pt x="1823846" y="396466"/>
                  <a:pt x="1150622" y="590296"/>
                  <a:pt x="891690" y="707185"/>
                </a:cubicBezTo>
                <a:cubicBezTo>
                  <a:pt x="632758" y="824074"/>
                  <a:pt x="597247" y="886217"/>
                  <a:pt x="456684" y="1035658"/>
                </a:cubicBezTo>
                <a:cubicBezTo>
                  <a:pt x="316121" y="1185099"/>
                  <a:pt x="116374" y="1448470"/>
                  <a:pt x="48312" y="1603829"/>
                </a:cubicBezTo>
                <a:cubicBezTo>
                  <a:pt x="-19750" y="1759188"/>
                  <a:pt x="-12352" y="1868680"/>
                  <a:pt x="48312" y="1967814"/>
                </a:cubicBezTo>
                <a:cubicBezTo>
                  <a:pt x="108976" y="2066948"/>
                  <a:pt x="237702" y="2200113"/>
                  <a:pt x="412296" y="2198633"/>
                </a:cubicBezTo>
                <a:cubicBezTo>
                  <a:pt x="586890" y="2197153"/>
                  <a:pt x="924242" y="2050672"/>
                  <a:pt x="1095877" y="1958936"/>
                </a:cubicBezTo>
                <a:cubicBezTo>
                  <a:pt x="1267512" y="1867200"/>
                  <a:pt x="1378483" y="1731076"/>
                  <a:pt x="1442106" y="1648218"/>
                </a:cubicBezTo>
                <a:cubicBezTo>
                  <a:pt x="1505729" y="1565360"/>
                  <a:pt x="1524964" y="1488420"/>
                  <a:pt x="1477616" y="1461787"/>
                </a:cubicBezTo>
                <a:cubicBezTo>
                  <a:pt x="1430268" y="1435154"/>
                  <a:pt x="1234960" y="1460308"/>
                  <a:pt x="1158020" y="1488420"/>
                </a:cubicBezTo>
                <a:cubicBezTo>
                  <a:pt x="1081080" y="1516532"/>
                  <a:pt x="1047050" y="1560920"/>
                  <a:pt x="1015978" y="1630462"/>
                </a:cubicBezTo>
                <a:cubicBezTo>
                  <a:pt x="984906" y="1700004"/>
                  <a:pt x="961232" y="1833169"/>
                  <a:pt x="971589" y="1905670"/>
                </a:cubicBezTo>
                <a:cubicBezTo>
                  <a:pt x="981946" y="1978171"/>
                  <a:pt x="983426" y="2026998"/>
                  <a:pt x="1078121" y="2065468"/>
                </a:cubicBezTo>
                <a:cubicBezTo>
                  <a:pt x="1172816" y="2103938"/>
                  <a:pt x="1368125" y="2161642"/>
                  <a:pt x="1539760" y="2136489"/>
                </a:cubicBezTo>
                <a:cubicBezTo>
                  <a:pt x="1711395" y="2111336"/>
                  <a:pt x="1977725" y="1985569"/>
                  <a:pt x="2107931" y="1914548"/>
                </a:cubicBezTo>
                <a:cubicBezTo>
                  <a:pt x="2238137" y="1843527"/>
                  <a:pt x="2286964" y="1766586"/>
                  <a:pt x="2320995" y="1710361"/>
                </a:cubicBezTo>
                <a:cubicBezTo>
                  <a:pt x="2355026" y="1654136"/>
                  <a:pt x="2346148" y="1596431"/>
                  <a:pt x="2312117" y="1577196"/>
                </a:cubicBezTo>
                <a:cubicBezTo>
                  <a:pt x="2278086" y="1557961"/>
                  <a:pt x="2159718" y="1559441"/>
                  <a:pt x="2116809" y="1594952"/>
                </a:cubicBezTo>
                <a:cubicBezTo>
                  <a:pt x="2073900" y="1630463"/>
                  <a:pt x="2028032" y="1741433"/>
                  <a:pt x="2054665" y="1790260"/>
                </a:cubicBezTo>
                <a:cubicBezTo>
                  <a:pt x="2081298" y="1839087"/>
                  <a:pt x="2175993" y="1879037"/>
                  <a:pt x="2276607" y="1887915"/>
                </a:cubicBezTo>
                <a:cubicBezTo>
                  <a:pt x="2377221" y="1896793"/>
                  <a:pt x="2548856" y="1861281"/>
                  <a:pt x="2658347" y="1843526"/>
                </a:cubicBezTo>
                <a:cubicBezTo>
                  <a:pt x="2767838" y="1825771"/>
                  <a:pt x="2846257" y="1784342"/>
                  <a:pt x="2933554" y="1781383"/>
                </a:cubicBezTo>
                <a:cubicBezTo>
                  <a:pt x="3020851" y="1778424"/>
                  <a:pt x="3101490" y="1802097"/>
                  <a:pt x="3182129" y="1825771"/>
                </a:cubicBezTo>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009983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2417F64-EAEE-4CF0-897F-91BF3B30070F}"/>
              </a:ext>
            </a:extLst>
          </p:cNvPr>
          <p:cNvSpPr>
            <a:spLocks noGrp="1"/>
          </p:cNvSpPr>
          <p:nvPr>
            <p:ph idx="1"/>
          </p:nvPr>
        </p:nvSpPr>
        <p:spPr>
          <a:xfrm>
            <a:off x="1514475" y="1598674"/>
            <a:ext cx="9163050" cy="3660652"/>
          </a:xfrm>
          <a:pattFill prst="dkDnDiag">
            <a:fgClr>
              <a:schemeClr val="accent6">
                <a:lumMod val="40000"/>
                <a:lumOff val="60000"/>
              </a:schemeClr>
            </a:fgClr>
            <a:bgClr>
              <a:schemeClr val="bg1"/>
            </a:bgClr>
          </a:pattFill>
          <a:ln>
            <a:solidFill>
              <a:schemeClr val="tx1"/>
            </a:solidFill>
          </a:ln>
        </p:spPr>
        <p:txBody>
          <a:bodyPr/>
          <a:lstStyle/>
          <a:p>
            <a:pPr marL="0" indent="0">
              <a:buNone/>
            </a:pPr>
            <a:r>
              <a:rPr lang="de-DE" dirty="0"/>
              <a:t>Häufig bezeichnet man das antike Griechenland als „kulturelle Wiege“ Europas. Was damals in Malerei, Bildhauerei, Musik, Architektur, Literatur und Theater, Physik, Mathematik, Staatslehre und Philosophie geschaffen wurde, beeinflusst uns noch heute. So werden auf unseren Bühnen die Tragödien des Sophokles gespielt und wir veranstalten Olympische Spiele. Später prägten das Römische Reich und das Christentum die Kultur unseres Kontinents</a:t>
            </a:r>
          </a:p>
        </p:txBody>
      </p:sp>
      <p:pic>
        <p:nvPicPr>
          <p:cNvPr id="4" name="Grafik 3">
            <a:hlinkClick r:id="rId2" action="ppaction://hlinksldjump"/>
            <a:extLst>
              <a:ext uri="{FF2B5EF4-FFF2-40B4-BE49-F238E27FC236}">
                <a16:creationId xmlns:a16="http://schemas.microsoft.com/office/drawing/2014/main" id="{BEDBEF6B-4465-4FDD-B40C-3EC4ED4B7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7525" y="5442211"/>
            <a:ext cx="1158363" cy="1158363"/>
          </a:xfrm>
          <a:prstGeom prst="rect">
            <a:avLst/>
          </a:prstGeom>
        </p:spPr>
      </p:pic>
    </p:spTree>
    <p:extLst>
      <p:ext uri="{BB962C8B-B14F-4D97-AF65-F5344CB8AC3E}">
        <p14:creationId xmlns:p14="http://schemas.microsoft.com/office/powerpoint/2010/main" val="3079699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10">
          <a:fgClr>
            <a:schemeClr val="accent6">
              <a:lumMod val="40000"/>
              <a:lumOff val="60000"/>
            </a:schemeClr>
          </a:fgClr>
          <a:bgClr>
            <a:schemeClr val="accent6">
              <a:lumMod val="40000"/>
              <a:lumOff val="60000"/>
            </a:schemeClr>
          </a:bgClr>
        </a:patt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C9352D7-5BDE-43FE-BBD7-670BD40A3BCE}"/>
              </a:ext>
            </a:extLst>
          </p:cNvPr>
          <p:cNvSpPr>
            <a:spLocks noGrp="1"/>
          </p:cNvSpPr>
          <p:nvPr>
            <p:ph idx="1"/>
          </p:nvPr>
        </p:nvSpPr>
        <p:spPr>
          <a:xfrm>
            <a:off x="1419225" y="1619250"/>
            <a:ext cx="9353550" cy="3619500"/>
          </a:xfrm>
          <a:pattFill prst="dkDnDiag">
            <a:fgClr>
              <a:schemeClr val="accent6">
                <a:lumMod val="40000"/>
                <a:lumOff val="60000"/>
              </a:schemeClr>
            </a:fgClr>
            <a:bgClr>
              <a:schemeClr val="bg1"/>
            </a:bgClr>
          </a:pattFill>
          <a:ln>
            <a:solidFill>
              <a:schemeClr val="tx1"/>
            </a:solidFill>
          </a:ln>
        </p:spPr>
        <p:txBody>
          <a:bodyPr>
            <a:normAutofit lnSpcReduction="10000"/>
          </a:bodyPr>
          <a:lstStyle/>
          <a:p>
            <a:pPr marL="0" indent="0">
              <a:buNone/>
            </a:pPr>
            <a:r>
              <a:rPr lang="de-DE" b="1" i="1" u="sng" dirty="0"/>
              <a:t>Kulturhauptstadt Europas </a:t>
            </a:r>
          </a:p>
          <a:p>
            <a:pPr marL="0" indent="0">
              <a:buNone/>
            </a:pPr>
            <a:r>
              <a:rPr lang="de-DE" dirty="0"/>
              <a:t>Jedes Jahr bekommt mindestens eine europäische Stadt den Titel „Kulturhauptstadt Europas“ verliehen. Dort finden ein Jahr lang besondere Kunst- und Kulturereignisse statt, die viele Touristen aus anderen europäischen Ländern anziehen. Die erste Kulturhauptstadt war 1985 Athen, in Deutschland trugen bereits Berlin (1988) und Weimar (1999) diesen Titel. Seit 2009 werden jeweils zwei Kulturhauptstädte ernannt, eine aus den alten und eine aus den neuen Mitgliedstaaten. </a:t>
            </a:r>
          </a:p>
        </p:txBody>
      </p:sp>
      <p:pic>
        <p:nvPicPr>
          <p:cNvPr id="4" name="Grafik 3">
            <a:hlinkClick r:id="rId2" action="ppaction://hlinksldjump"/>
            <a:extLst>
              <a:ext uri="{FF2B5EF4-FFF2-40B4-BE49-F238E27FC236}">
                <a16:creationId xmlns:a16="http://schemas.microsoft.com/office/drawing/2014/main" id="{124C3F2C-79D7-4281-9F51-3AC33F9A98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2775" y="5432686"/>
            <a:ext cx="1158363" cy="1158363"/>
          </a:xfrm>
          <a:prstGeom prst="rect">
            <a:avLst/>
          </a:prstGeom>
        </p:spPr>
      </p:pic>
    </p:spTree>
    <p:extLst>
      <p:ext uri="{BB962C8B-B14F-4D97-AF65-F5344CB8AC3E}">
        <p14:creationId xmlns:p14="http://schemas.microsoft.com/office/powerpoint/2010/main" val="4198454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D3C2B3D-3CE4-456E-8561-FDB04FE022FE}"/>
              </a:ext>
            </a:extLst>
          </p:cNvPr>
          <p:cNvSpPr>
            <a:spLocks noGrp="1"/>
          </p:cNvSpPr>
          <p:nvPr>
            <p:ph idx="1"/>
          </p:nvPr>
        </p:nvSpPr>
        <p:spPr>
          <a:xfrm>
            <a:off x="1504950" y="2224087"/>
            <a:ext cx="9182100" cy="2409825"/>
          </a:xfrm>
          <a:pattFill prst="dkDnDiag">
            <a:fgClr>
              <a:schemeClr val="accent6">
                <a:lumMod val="40000"/>
                <a:lumOff val="60000"/>
              </a:schemeClr>
            </a:fgClr>
            <a:bgClr>
              <a:schemeClr val="bg1"/>
            </a:bgClr>
          </a:pattFill>
          <a:ln>
            <a:solidFill>
              <a:schemeClr val="tx1"/>
            </a:solidFill>
          </a:ln>
        </p:spPr>
        <p:txBody>
          <a:bodyPr/>
          <a:lstStyle/>
          <a:p>
            <a:pPr marL="0" indent="0">
              <a:buNone/>
            </a:pPr>
            <a:r>
              <a:rPr lang="de-DE" dirty="0"/>
              <a:t>Damit Europas kultureller Reichtum erhalten bleibt, unterstützt die EU Künstler und Kulturschaffende. So kann jemand, der ein literarisch wertvolles Buch in andere Sprachen übersetzt, Geld von der EU beantragen. Auch Aktivitäten in modernen Sparten wie Film, Fernsehen oder Unterhaltungselektronik können gefördert werden.</a:t>
            </a:r>
          </a:p>
        </p:txBody>
      </p:sp>
      <p:pic>
        <p:nvPicPr>
          <p:cNvPr id="4" name="Grafik 3">
            <a:hlinkClick r:id="rId2" action="ppaction://hlinksldjump"/>
            <a:extLst>
              <a:ext uri="{FF2B5EF4-FFF2-40B4-BE49-F238E27FC236}">
                <a16:creationId xmlns:a16="http://schemas.microsoft.com/office/drawing/2014/main" id="{8CB1CF5A-2D34-4F57-A856-B5B5D830D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7050" y="5432686"/>
            <a:ext cx="1158363" cy="1158363"/>
          </a:xfrm>
          <a:prstGeom prst="rect">
            <a:avLst/>
          </a:prstGeom>
        </p:spPr>
      </p:pic>
    </p:spTree>
    <p:extLst>
      <p:ext uri="{BB962C8B-B14F-4D97-AF65-F5344CB8AC3E}">
        <p14:creationId xmlns:p14="http://schemas.microsoft.com/office/powerpoint/2010/main" val="3889790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1FDE7073-EA41-4C99-92F9-8020A1A1DC8C}"/>
              </a:ext>
            </a:extLst>
          </p:cNvPr>
          <p:cNvSpPr>
            <a:spLocks noGrp="1"/>
          </p:cNvSpPr>
          <p:nvPr>
            <p:ph idx="1"/>
          </p:nvPr>
        </p:nvSpPr>
        <p:spPr>
          <a:xfrm>
            <a:off x="1147119" y="1895174"/>
            <a:ext cx="10515600" cy="3067651"/>
          </a:xfrm>
          <a:pattFill prst="dkDnDiag">
            <a:fgClr>
              <a:schemeClr val="accent6">
                <a:lumMod val="40000"/>
                <a:lumOff val="60000"/>
              </a:schemeClr>
            </a:fgClr>
            <a:bgClr>
              <a:schemeClr val="bg1"/>
            </a:bgClr>
          </a:pattFill>
          <a:ln>
            <a:solidFill>
              <a:schemeClr val="tx1"/>
            </a:solidFill>
          </a:ln>
        </p:spPr>
        <p:txBody>
          <a:bodyPr/>
          <a:lstStyle/>
          <a:p>
            <a:pPr marL="0" indent="0">
              <a:buNone/>
            </a:pPr>
            <a:r>
              <a:rPr lang="de-DE" b="1" i="1" u="sng" dirty="0"/>
              <a:t>Interessanter Fakt:</a:t>
            </a:r>
          </a:p>
          <a:p>
            <a:pPr marL="0" indent="0">
              <a:buNone/>
            </a:pPr>
            <a:r>
              <a:rPr lang="de-DE" dirty="0"/>
              <a:t>In Europa werden 24 Amtssprachen gesprochen, also die offizielle Sprache eines Landes.</a:t>
            </a:r>
          </a:p>
          <a:p>
            <a:pPr marL="0" indent="0">
              <a:buNone/>
            </a:pPr>
            <a:r>
              <a:rPr lang="de-DE" dirty="0"/>
              <a:t>Damit sich alle trotz der unterschiedlichen Sprachen verständigen können gibt es eine</a:t>
            </a:r>
          </a:p>
          <a:p>
            <a:pPr marL="0" indent="0">
              <a:buNone/>
            </a:pPr>
            <a:r>
              <a:rPr lang="de-DE" dirty="0"/>
              <a:t>Weltsprache: Englisch.</a:t>
            </a:r>
          </a:p>
        </p:txBody>
      </p:sp>
      <p:pic>
        <p:nvPicPr>
          <p:cNvPr id="8" name="Grafik 7">
            <a:hlinkClick r:id="rId2" action="ppaction://hlinksldjump"/>
            <a:extLst>
              <a:ext uri="{FF2B5EF4-FFF2-40B4-BE49-F238E27FC236}">
                <a16:creationId xmlns:a16="http://schemas.microsoft.com/office/drawing/2014/main" id="{4EC126F6-24AC-4358-89AC-6FBC37E28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7050" y="5432686"/>
            <a:ext cx="1158363" cy="1158363"/>
          </a:xfrm>
          <a:prstGeom prst="rect">
            <a:avLst/>
          </a:prstGeom>
        </p:spPr>
      </p:pic>
    </p:spTree>
    <p:extLst>
      <p:ext uri="{BB962C8B-B14F-4D97-AF65-F5344CB8AC3E}">
        <p14:creationId xmlns:p14="http://schemas.microsoft.com/office/powerpoint/2010/main" val="1076652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FA524EE-5001-4B2A-BD5F-7EFD664BE2C3}"/>
              </a:ext>
            </a:extLst>
          </p:cNvPr>
          <p:cNvSpPr txBox="1"/>
          <p:nvPr/>
        </p:nvSpPr>
        <p:spPr>
          <a:xfrm>
            <a:off x="2224087" y="231390"/>
            <a:ext cx="6524625" cy="369332"/>
          </a:xfrm>
          <a:prstGeom prst="rect">
            <a:avLst/>
          </a:prstGeom>
          <a:noFill/>
        </p:spPr>
        <p:txBody>
          <a:bodyPr wrap="square" rtlCol="0">
            <a:spAutoFit/>
          </a:bodyPr>
          <a:lstStyle/>
          <a:p>
            <a:r>
              <a:rPr lang="de-DE" dirty="0">
                <a:latin typeface="Georgia Pro Black" panose="02040A02050405020203" pitchFamily="18" charset="0"/>
                <a:cs typeface="Aharoni" panose="02010803020104030203" pitchFamily="2" charset="-79"/>
              </a:rPr>
              <a:t>Richtig oder falsch? Beantworte folgende Fragen!</a:t>
            </a:r>
          </a:p>
        </p:txBody>
      </p:sp>
      <p:sp>
        <p:nvSpPr>
          <p:cNvPr id="5" name="Textfeld 4">
            <a:extLst>
              <a:ext uri="{FF2B5EF4-FFF2-40B4-BE49-F238E27FC236}">
                <a16:creationId xmlns:a16="http://schemas.microsoft.com/office/drawing/2014/main" id="{D7560DB1-90DE-4906-AFF3-A23A4311DBDF}"/>
              </a:ext>
            </a:extLst>
          </p:cNvPr>
          <p:cNvSpPr txBox="1"/>
          <p:nvPr/>
        </p:nvSpPr>
        <p:spPr>
          <a:xfrm>
            <a:off x="204787" y="1042378"/>
            <a:ext cx="11782426" cy="4401205"/>
          </a:xfrm>
          <a:prstGeom prst="rect">
            <a:avLst/>
          </a:prstGeom>
          <a:pattFill prst="dkDnDiag">
            <a:fgClr>
              <a:schemeClr val="accent6">
                <a:lumMod val="40000"/>
                <a:lumOff val="60000"/>
              </a:schemeClr>
            </a:fgClr>
            <a:bgClr>
              <a:schemeClr val="bg1"/>
            </a:bgClr>
          </a:pattFill>
          <a:ln w="28575">
            <a:solidFill>
              <a:schemeClr val="tx1"/>
            </a:solidFill>
            <a:prstDash val="sysDash"/>
          </a:ln>
        </p:spPr>
        <p:txBody>
          <a:bodyPr wrap="square" rtlCol="0">
            <a:spAutoFit/>
          </a:bodyPr>
          <a:lstStyle/>
          <a:p>
            <a:pPr marL="457200" indent="-457200">
              <a:buAutoNum type="arabicPeriod"/>
            </a:pPr>
            <a:endParaRPr lang="de-DE" sz="2000" dirty="0">
              <a:latin typeface="Bahnschrift SemiBold" panose="020B0502040204020203" pitchFamily="34" charset="0"/>
            </a:endParaRPr>
          </a:p>
          <a:p>
            <a:pPr marL="457200" indent="-457200">
              <a:buAutoNum type="arabicPeriod"/>
            </a:pPr>
            <a:r>
              <a:rPr lang="de-DE" sz="2000" dirty="0">
                <a:latin typeface="Bahnschrift SemiBold" panose="020B0502040204020203" pitchFamily="34" charset="0"/>
              </a:rPr>
              <a:t>In Europa gehören die meisten Menschen der Islamischen Religion an. </a:t>
            </a:r>
          </a:p>
          <a:p>
            <a:endParaRPr lang="de-DE" sz="2000" dirty="0">
              <a:latin typeface="Bahnschrift SemiBold" panose="020B0502040204020203" pitchFamily="34" charset="0"/>
            </a:endParaRPr>
          </a:p>
          <a:p>
            <a:endParaRPr lang="de-DE" sz="2000" dirty="0">
              <a:latin typeface="Bahnschrift SemiBold" panose="020B0502040204020203" pitchFamily="34" charset="0"/>
            </a:endParaRPr>
          </a:p>
          <a:p>
            <a:r>
              <a:rPr lang="de-DE" sz="2000" dirty="0">
                <a:latin typeface="Bahnschrift SemiBold" panose="020B0502040204020203" pitchFamily="34" charset="0"/>
              </a:rPr>
              <a:t>2. Jedes Land hat eine eigene Nationalflagge. </a:t>
            </a:r>
          </a:p>
          <a:p>
            <a:endParaRPr lang="de-DE" sz="2000" dirty="0">
              <a:latin typeface="Bahnschrift SemiBold" panose="020B0502040204020203" pitchFamily="34" charset="0"/>
            </a:endParaRPr>
          </a:p>
          <a:p>
            <a:endParaRPr lang="de-DE" sz="2000" dirty="0">
              <a:latin typeface="Bahnschrift SemiBold" panose="020B0502040204020203" pitchFamily="34" charset="0"/>
            </a:endParaRPr>
          </a:p>
          <a:p>
            <a:r>
              <a:rPr lang="de-DE" sz="2000" dirty="0">
                <a:latin typeface="Bahnschrift SemiBold" panose="020B0502040204020203" pitchFamily="34" charset="0"/>
              </a:rPr>
              <a:t>3. Jeder Mensch mit europäischen Wurzeln hat 1-4 % Neandertaler- Gene. </a:t>
            </a:r>
          </a:p>
          <a:p>
            <a:endParaRPr lang="de-DE" sz="2000" dirty="0">
              <a:latin typeface="Bahnschrift SemiBold" panose="020B0502040204020203" pitchFamily="34" charset="0"/>
            </a:endParaRPr>
          </a:p>
          <a:p>
            <a:endParaRPr lang="de-DE" sz="2000" dirty="0">
              <a:latin typeface="Bahnschrift SemiBold" panose="020B0502040204020203" pitchFamily="34" charset="0"/>
            </a:endParaRPr>
          </a:p>
          <a:p>
            <a:r>
              <a:rPr lang="de-DE" sz="2000" dirty="0">
                <a:latin typeface="Bahnschrift SemiBold" panose="020B0502040204020203" pitchFamily="34" charset="0"/>
              </a:rPr>
              <a:t>4. Die Engländer haben eine Königin. </a:t>
            </a:r>
          </a:p>
          <a:p>
            <a:endParaRPr lang="de-DE" sz="2000" dirty="0">
              <a:latin typeface="Bahnschrift SemiBold" panose="020B0502040204020203" pitchFamily="34" charset="0"/>
            </a:endParaRPr>
          </a:p>
          <a:p>
            <a:endParaRPr lang="de-DE" sz="2000" dirty="0">
              <a:latin typeface="Bahnschrift SemiBold" panose="020B0502040204020203" pitchFamily="34" charset="0"/>
            </a:endParaRPr>
          </a:p>
          <a:p>
            <a:r>
              <a:rPr lang="de-DE" sz="2000" dirty="0">
                <a:latin typeface="Bahnschrift SemiBold" panose="020B0502040204020203" pitchFamily="34" charset="0"/>
              </a:rPr>
              <a:t>5. Europäer haben keine Menschenrechte.</a:t>
            </a:r>
          </a:p>
        </p:txBody>
      </p:sp>
      <p:pic>
        <p:nvPicPr>
          <p:cNvPr id="7" name="Grafik 6">
            <a:hlinkClick r:id="rId2" action="ppaction://hlinksldjump"/>
            <a:extLst>
              <a:ext uri="{FF2B5EF4-FFF2-40B4-BE49-F238E27FC236}">
                <a16:creationId xmlns:a16="http://schemas.microsoft.com/office/drawing/2014/main" id="{4CF4E763-D092-48FE-8FF4-D7D1E14862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8528" y="1187323"/>
            <a:ext cx="526643" cy="526643"/>
          </a:xfrm>
          <a:prstGeom prst="rect">
            <a:avLst/>
          </a:prstGeom>
        </p:spPr>
      </p:pic>
      <p:pic>
        <p:nvPicPr>
          <p:cNvPr id="8" name="Grafik 7">
            <a:hlinkClick r:id="rId4" action="ppaction://hlinksldjump"/>
            <a:extLst>
              <a:ext uri="{FF2B5EF4-FFF2-40B4-BE49-F238E27FC236}">
                <a16:creationId xmlns:a16="http://schemas.microsoft.com/office/drawing/2014/main" id="{3DE47FD1-D3FF-4585-B1F9-03B3752B5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8527" y="2083093"/>
            <a:ext cx="526643" cy="526643"/>
          </a:xfrm>
          <a:prstGeom prst="rect">
            <a:avLst/>
          </a:prstGeom>
        </p:spPr>
      </p:pic>
      <p:pic>
        <p:nvPicPr>
          <p:cNvPr id="9" name="Grafik 8">
            <a:hlinkClick r:id="rId4" action="ppaction://hlinksldjump"/>
            <a:extLst>
              <a:ext uri="{FF2B5EF4-FFF2-40B4-BE49-F238E27FC236}">
                <a16:creationId xmlns:a16="http://schemas.microsoft.com/office/drawing/2014/main" id="{2CAE1E30-9697-4100-8754-540919185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8526" y="2979660"/>
            <a:ext cx="526643" cy="526643"/>
          </a:xfrm>
          <a:prstGeom prst="rect">
            <a:avLst/>
          </a:prstGeom>
        </p:spPr>
      </p:pic>
      <p:pic>
        <p:nvPicPr>
          <p:cNvPr id="10" name="Grafik 9">
            <a:hlinkClick r:id="rId4" action="ppaction://hlinksldjump"/>
            <a:extLst>
              <a:ext uri="{FF2B5EF4-FFF2-40B4-BE49-F238E27FC236}">
                <a16:creationId xmlns:a16="http://schemas.microsoft.com/office/drawing/2014/main" id="{37CA5C40-0F52-4881-B6BC-3513232B9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8525" y="3875430"/>
            <a:ext cx="526643" cy="526643"/>
          </a:xfrm>
          <a:prstGeom prst="rect">
            <a:avLst/>
          </a:prstGeom>
        </p:spPr>
      </p:pic>
      <p:pic>
        <p:nvPicPr>
          <p:cNvPr id="11" name="Grafik 10">
            <a:hlinkClick r:id="rId2" action="ppaction://hlinksldjump"/>
            <a:extLst>
              <a:ext uri="{FF2B5EF4-FFF2-40B4-BE49-F238E27FC236}">
                <a16:creationId xmlns:a16="http://schemas.microsoft.com/office/drawing/2014/main" id="{5819A646-784F-444B-8382-4627CC47F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8524" y="4768079"/>
            <a:ext cx="526643" cy="526643"/>
          </a:xfrm>
          <a:prstGeom prst="rect">
            <a:avLst/>
          </a:prstGeom>
        </p:spPr>
      </p:pic>
      <p:pic>
        <p:nvPicPr>
          <p:cNvPr id="12" name="Grafik 11" descr="Schließen">
            <a:hlinkClick r:id="rId4" action="ppaction://hlinksldjump"/>
            <a:extLst>
              <a:ext uri="{FF2B5EF4-FFF2-40B4-BE49-F238E27FC236}">
                <a16:creationId xmlns:a16="http://schemas.microsoft.com/office/drawing/2014/main" id="{7B064B67-ED88-4D97-B24D-C3502A1A24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15667" y="1155255"/>
            <a:ext cx="600075" cy="600075"/>
          </a:xfrm>
          <a:prstGeom prst="rect">
            <a:avLst/>
          </a:prstGeom>
        </p:spPr>
      </p:pic>
      <p:pic>
        <p:nvPicPr>
          <p:cNvPr id="13" name="Grafik 12" descr="Schließen">
            <a:hlinkClick r:id="rId2" action="ppaction://hlinksldjump"/>
            <a:extLst>
              <a:ext uri="{FF2B5EF4-FFF2-40B4-BE49-F238E27FC236}">
                <a16:creationId xmlns:a16="http://schemas.microsoft.com/office/drawing/2014/main" id="{A7B59559-731E-4A6B-9E02-3A90A6FCE6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15666" y="1982085"/>
            <a:ext cx="600075" cy="600075"/>
          </a:xfrm>
          <a:prstGeom prst="rect">
            <a:avLst/>
          </a:prstGeom>
        </p:spPr>
      </p:pic>
      <p:pic>
        <p:nvPicPr>
          <p:cNvPr id="14" name="Grafik 13" descr="Schließen">
            <a:hlinkClick r:id="rId2" action="ppaction://hlinksldjump"/>
            <a:extLst>
              <a:ext uri="{FF2B5EF4-FFF2-40B4-BE49-F238E27FC236}">
                <a16:creationId xmlns:a16="http://schemas.microsoft.com/office/drawing/2014/main" id="{FD32B9E1-5D55-482E-8850-A68433DD93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15666" y="2906228"/>
            <a:ext cx="600075" cy="600075"/>
          </a:xfrm>
          <a:prstGeom prst="rect">
            <a:avLst/>
          </a:prstGeom>
        </p:spPr>
      </p:pic>
      <p:pic>
        <p:nvPicPr>
          <p:cNvPr id="15" name="Grafik 14" descr="Schließen">
            <a:hlinkClick r:id="rId2" action="ppaction://hlinksldjump"/>
            <a:extLst>
              <a:ext uri="{FF2B5EF4-FFF2-40B4-BE49-F238E27FC236}">
                <a16:creationId xmlns:a16="http://schemas.microsoft.com/office/drawing/2014/main" id="{CA96EDCF-61CE-44D9-8B9C-313267FCFA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15665" y="3825365"/>
            <a:ext cx="600075" cy="600075"/>
          </a:xfrm>
          <a:prstGeom prst="rect">
            <a:avLst/>
          </a:prstGeom>
        </p:spPr>
      </p:pic>
      <p:pic>
        <p:nvPicPr>
          <p:cNvPr id="16" name="Grafik 15" descr="Schließen">
            <a:hlinkClick r:id="rId4" action="ppaction://hlinksldjump"/>
            <a:extLst>
              <a:ext uri="{FF2B5EF4-FFF2-40B4-BE49-F238E27FC236}">
                <a16:creationId xmlns:a16="http://schemas.microsoft.com/office/drawing/2014/main" id="{FE46E0A1-D501-4B3C-92C8-E70E3091C0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15664" y="4744502"/>
            <a:ext cx="600075" cy="600075"/>
          </a:xfrm>
          <a:prstGeom prst="rect">
            <a:avLst/>
          </a:prstGeom>
        </p:spPr>
      </p:pic>
      <p:pic>
        <p:nvPicPr>
          <p:cNvPr id="17" name="Grafik 16">
            <a:hlinkClick r:id="rId7" action="ppaction://hlinksldjump"/>
            <a:extLst>
              <a:ext uri="{FF2B5EF4-FFF2-40B4-BE49-F238E27FC236}">
                <a16:creationId xmlns:a16="http://schemas.microsoft.com/office/drawing/2014/main" id="{D9808CD6-6359-4EC5-B569-66CC97DB6B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3620" y="5793044"/>
            <a:ext cx="984760" cy="984760"/>
          </a:xfrm>
          <a:prstGeom prst="rect">
            <a:avLst/>
          </a:prstGeom>
        </p:spPr>
      </p:pic>
    </p:spTree>
    <p:extLst>
      <p:ext uri="{BB962C8B-B14F-4D97-AF65-F5344CB8AC3E}">
        <p14:creationId xmlns:p14="http://schemas.microsoft.com/office/powerpoint/2010/main" val="184368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C8D7FCC2-06BF-4637-8617-EB80DD382FB0}"/>
              </a:ext>
            </a:extLst>
          </p:cNvPr>
          <p:cNvSpPr>
            <a:spLocks noGrp="1"/>
          </p:cNvSpPr>
          <p:nvPr>
            <p:ph idx="1"/>
          </p:nvPr>
        </p:nvSpPr>
        <p:spPr>
          <a:xfrm>
            <a:off x="276228" y="1465262"/>
            <a:ext cx="11630025" cy="3927475"/>
          </a:xfrm>
          <a:pattFill prst="dkDnDiag">
            <a:fgClr>
              <a:schemeClr val="accent6">
                <a:lumMod val="40000"/>
                <a:lumOff val="60000"/>
              </a:schemeClr>
            </a:fgClr>
            <a:bgClr>
              <a:schemeClr val="bg1"/>
            </a:bgClr>
          </a:pattFill>
          <a:ln w="28575">
            <a:solidFill>
              <a:schemeClr val="tx1"/>
            </a:solidFill>
            <a:prstDash val="sysDash"/>
          </a:ln>
        </p:spPr>
        <p:txBody>
          <a:bodyPr>
            <a:normAutofit/>
          </a:bodyPr>
          <a:lstStyle/>
          <a:p>
            <a:pPr marL="0" indent="0">
              <a:buNone/>
            </a:pPr>
            <a:endParaRPr lang="de-DE" sz="2000" dirty="0">
              <a:latin typeface="Bahnschrift SemiBold" panose="020B0502040204020203" pitchFamily="34" charset="0"/>
            </a:endParaRPr>
          </a:p>
          <a:p>
            <a:pPr marL="0" indent="0">
              <a:buNone/>
            </a:pPr>
            <a:r>
              <a:rPr lang="de-DE" sz="1950" dirty="0">
                <a:latin typeface="Bahnschrift SemiBold" panose="020B0502040204020203" pitchFamily="34" charset="0"/>
              </a:rPr>
              <a:t>6. In Europa gibt es 20 Amtssprachen. </a:t>
            </a:r>
          </a:p>
          <a:p>
            <a:pPr marL="0" indent="0">
              <a:buNone/>
            </a:pPr>
            <a:endParaRPr lang="de-DE" sz="1950" dirty="0">
              <a:latin typeface="Bahnschrift SemiBold" panose="020B0502040204020203" pitchFamily="34" charset="0"/>
            </a:endParaRPr>
          </a:p>
          <a:p>
            <a:pPr marL="0" indent="0">
              <a:buNone/>
            </a:pPr>
            <a:r>
              <a:rPr lang="de-DE" sz="1950" dirty="0">
                <a:latin typeface="Bahnschrift SemiBold" panose="020B0502040204020203" pitchFamily="34" charset="0"/>
              </a:rPr>
              <a:t>7. Griechenland gilt als „kulturelle Wiege“ Europas</a:t>
            </a:r>
          </a:p>
          <a:p>
            <a:pPr marL="0" indent="0">
              <a:buNone/>
            </a:pPr>
            <a:endParaRPr lang="de-DE" sz="1950" dirty="0">
              <a:latin typeface="Bahnschrift SemiBold" panose="020B0502040204020203" pitchFamily="34" charset="0"/>
            </a:endParaRPr>
          </a:p>
          <a:p>
            <a:pPr marL="0" indent="0">
              <a:buNone/>
            </a:pPr>
            <a:r>
              <a:rPr lang="de-DE" sz="1950" dirty="0">
                <a:latin typeface="Bahnschrift SemiBold" panose="020B0502040204020203" pitchFamily="34" charset="0"/>
              </a:rPr>
              <a:t>8. Das Kolosseum steht in Griechenland. </a:t>
            </a:r>
          </a:p>
          <a:p>
            <a:endParaRPr lang="de-DE" sz="1950" dirty="0">
              <a:latin typeface="Bahnschrift SemiBold" panose="020B0502040204020203" pitchFamily="34" charset="0"/>
            </a:endParaRPr>
          </a:p>
          <a:p>
            <a:pPr marL="0" indent="0">
              <a:buNone/>
            </a:pPr>
            <a:endParaRPr lang="de-DE" sz="1950" dirty="0">
              <a:latin typeface="Bahnschrift SemiBold" panose="020B0502040204020203" pitchFamily="34" charset="0"/>
            </a:endParaRPr>
          </a:p>
          <a:p>
            <a:pPr marL="0" indent="0">
              <a:buNone/>
            </a:pPr>
            <a:r>
              <a:rPr lang="de-DE" sz="1950" dirty="0">
                <a:latin typeface="Bahnschrift SemiBold" panose="020B0502040204020203" pitchFamily="34" charset="0"/>
              </a:rPr>
              <a:t>9. Jedes Jahr bekommen mindestens eine Stadt den Titel „Kulturhauptstadt Europas“</a:t>
            </a:r>
          </a:p>
          <a:p>
            <a:pPr marL="0" indent="0">
              <a:buNone/>
            </a:pPr>
            <a:r>
              <a:rPr lang="de-DE" sz="1950" dirty="0">
                <a:latin typeface="Bahnschrift SemiBold" panose="020B0502040204020203" pitchFamily="34" charset="0"/>
              </a:rPr>
              <a:t>    verliehen. </a:t>
            </a:r>
            <a:endParaRPr lang="de-DE" dirty="0"/>
          </a:p>
        </p:txBody>
      </p:sp>
      <p:sp>
        <p:nvSpPr>
          <p:cNvPr id="6" name="Textfeld 5">
            <a:extLst>
              <a:ext uri="{FF2B5EF4-FFF2-40B4-BE49-F238E27FC236}">
                <a16:creationId xmlns:a16="http://schemas.microsoft.com/office/drawing/2014/main" id="{2717769B-3417-4D77-80B0-070FC32DEF96}"/>
              </a:ext>
            </a:extLst>
          </p:cNvPr>
          <p:cNvSpPr txBox="1"/>
          <p:nvPr/>
        </p:nvSpPr>
        <p:spPr>
          <a:xfrm>
            <a:off x="2366962" y="257031"/>
            <a:ext cx="6524625" cy="369332"/>
          </a:xfrm>
          <a:prstGeom prst="rect">
            <a:avLst/>
          </a:prstGeom>
          <a:noFill/>
        </p:spPr>
        <p:txBody>
          <a:bodyPr wrap="square" rtlCol="0">
            <a:spAutoFit/>
          </a:bodyPr>
          <a:lstStyle/>
          <a:p>
            <a:r>
              <a:rPr lang="de-DE" dirty="0">
                <a:latin typeface="Georgia Pro Black" panose="02040A02050405020203" pitchFamily="18" charset="0"/>
                <a:cs typeface="Aharoni" panose="02010803020104030203" pitchFamily="2" charset="-79"/>
              </a:rPr>
              <a:t>Richtig oder falsch? Beantworte folgende Fragen!</a:t>
            </a:r>
          </a:p>
        </p:txBody>
      </p:sp>
      <p:pic>
        <p:nvPicPr>
          <p:cNvPr id="7" name="Grafik 6">
            <a:hlinkClick r:id="rId2" action="ppaction://hlinksldjump"/>
            <a:extLst>
              <a:ext uri="{FF2B5EF4-FFF2-40B4-BE49-F238E27FC236}">
                <a16:creationId xmlns:a16="http://schemas.microsoft.com/office/drawing/2014/main" id="{8B0BCD38-AAB5-4FDF-9431-6EEC07568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7577" y="1731045"/>
            <a:ext cx="526643" cy="526643"/>
          </a:xfrm>
          <a:prstGeom prst="rect">
            <a:avLst/>
          </a:prstGeom>
        </p:spPr>
      </p:pic>
      <p:pic>
        <p:nvPicPr>
          <p:cNvPr id="8" name="Grafik 7">
            <a:hlinkClick r:id="rId4" action="ppaction://hlinksldjump"/>
            <a:extLst>
              <a:ext uri="{FF2B5EF4-FFF2-40B4-BE49-F238E27FC236}">
                <a16:creationId xmlns:a16="http://schemas.microsoft.com/office/drawing/2014/main" id="{A00DA752-18F7-4A1D-974C-03DA8CEC2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7578" y="2553634"/>
            <a:ext cx="526643" cy="526643"/>
          </a:xfrm>
          <a:prstGeom prst="rect">
            <a:avLst/>
          </a:prstGeom>
        </p:spPr>
      </p:pic>
      <p:pic>
        <p:nvPicPr>
          <p:cNvPr id="9" name="Grafik 8">
            <a:hlinkClick r:id="rId2" action="ppaction://hlinksldjump"/>
            <a:extLst>
              <a:ext uri="{FF2B5EF4-FFF2-40B4-BE49-F238E27FC236}">
                <a16:creationId xmlns:a16="http://schemas.microsoft.com/office/drawing/2014/main" id="{3C55718D-5799-4B6C-94F8-6AC14D838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7579" y="3296812"/>
            <a:ext cx="526643" cy="526643"/>
          </a:xfrm>
          <a:prstGeom prst="rect">
            <a:avLst/>
          </a:prstGeom>
        </p:spPr>
      </p:pic>
      <p:pic>
        <p:nvPicPr>
          <p:cNvPr id="10" name="Grafik 9">
            <a:hlinkClick r:id="rId2" action="ppaction://hlinksldjump"/>
            <a:extLst>
              <a:ext uri="{FF2B5EF4-FFF2-40B4-BE49-F238E27FC236}">
                <a16:creationId xmlns:a16="http://schemas.microsoft.com/office/drawing/2014/main" id="{4C56B817-8E89-49C8-8ADE-6C372E23D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7576" y="4470832"/>
            <a:ext cx="526643" cy="526643"/>
          </a:xfrm>
          <a:prstGeom prst="rect">
            <a:avLst/>
          </a:prstGeom>
        </p:spPr>
      </p:pic>
      <p:pic>
        <p:nvPicPr>
          <p:cNvPr id="12" name="Grafik 11" descr="Schließen">
            <a:hlinkClick r:id="rId4" action="ppaction://hlinksldjump"/>
            <a:extLst>
              <a:ext uri="{FF2B5EF4-FFF2-40B4-BE49-F238E27FC236}">
                <a16:creationId xmlns:a16="http://schemas.microsoft.com/office/drawing/2014/main" id="{A082EEB2-147D-48C3-9D46-7DEA35C6F3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63294" y="1712298"/>
            <a:ext cx="600075" cy="600075"/>
          </a:xfrm>
          <a:prstGeom prst="rect">
            <a:avLst/>
          </a:prstGeom>
        </p:spPr>
      </p:pic>
      <p:pic>
        <p:nvPicPr>
          <p:cNvPr id="13" name="Grafik 12" descr="Schließen">
            <a:hlinkClick r:id="rId2" action="ppaction://hlinksldjump"/>
            <a:extLst>
              <a:ext uri="{FF2B5EF4-FFF2-40B4-BE49-F238E27FC236}">
                <a16:creationId xmlns:a16="http://schemas.microsoft.com/office/drawing/2014/main" id="{C33BC93E-8850-4A83-8E3A-84581CE62D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34722" y="2473134"/>
            <a:ext cx="600075" cy="600075"/>
          </a:xfrm>
          <a:prstGeom prst="rect">
            <a:avLst/>
          </a:prstGeom>
        </p:spPr>
      </p:pic>
      <p:pic>
        <p:nvPicPr>
          <p:cNvPr id="14" name="Grafik 13" descr="Schließen">
            <a:hlinkClick r:id="rId4" action="ppaction://hlinksldjump"/>
            <a:extLst>
              <a:ext uri="{FF2B5EF4-FFF2-40B4-BE49-F238E27FC236}">
                <a16:creationId xmlns:a16="http://schemas.microsoft.com/office/drawing/2014/main" id="{47DBA15C-E3DF-4619-A3D2-E9C18E9847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34722" y="3236256"/>
            <a:ext cx="600075" cy="600075"/>
          </a:xfrm>
          <a:prstGeom prst="rect">
            <a:avLst/>
          </a:prstGeom>
        </p:spPr>
      </p:pic>
      <p:pic>
        <p:nvPicPr>
          <p:cNvPr id="15" name="Grafik 14" descr="Schließen">
            <a:hlinkClick r:id="rId4" action="ppaction://hlinksldjump"/>
            <a:extLst>
              <a:ext uri="{FF2B5EF4-FFF2-40B4-BE49-F238E27FC236}">
                <a16:creationId xmlns:a16="http://schemas.microsoft.com/office/drawing/2014/main" id="{8D4B4E78-8D43-4A24-8298-B4FF7204A7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63294" y="4434115"/>
            <a:ext cx="600075" cy="600075"/>
          </a:xfrm>
          <a:prstGeom prst="rect">
            <a:avLst/>
          </a:prstGeom>
        </p:spPr>
      </p:pic>
      <p:pic>
        <p:nvPicPr>
          <p:cNvPr id="16" name="Grafik 15">
            <a:hlinkClick r:id="rId7" action="ppaction://hlinksldjump"/>
            <a:extLst>
              <a:ext uri="{FF2B5EF4-FFF2-40B4-BE49-F238E27FC236}">
                <a16:creationId xmlns:a16="http://schemas.microsoft.com/office/drawing/2014/main" id="{5587203A-DF2B-4836-A11F-FAFD1B52D8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12058" y="5652454"/>
            <a:ext cx="1158363" cy="1158363"/>
          </a:xfrm>
          <a:prstGeom prst="rect">
            <a:avLst/>
          </a:prstGeom>
        </p:spPr>
      </p:pic>
    </p:spTree>
    <p:extLst>
      <p:ext uri="{BB962C8B-B14F-4D97-AF65-F5344CB8AC3E}">
        <p14:creationId xmlns:p14="http://schemas.microsoft.com/office/powerpoint/2010/main" val="863650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377E1211-598B-454A-92AF-65AF3AFE4DCA}"/>
              </a:ext>
            </a:extLst>
          </p:cNvPr>
          <p:cNvSpPr txBox="1"/>
          <p:nvPr/>
        </p:nvSpPr>
        <p:spPr>
          <a:xfrm>
            <a:off x="3838575" y="600670"/>
            <a:ext cx="4514850" cy="1754326"/>
          </a:xfrm>
          <a:prstGeom prst="rect">
            <a:avLst/>
          </a:prstGeom>
          <a:noFill/>
        </p:spPr>
        <p:txBody>
          <a:bodyPr wrap="square" rtlCol="0">
            <a:spAutoFit/>
          </a:bodyPr>
          <a:lstStyle/>
          <a:p>
            <a:pPr algn="ctr"/>
            <a:r>
              <a:rPr lang="de-DE" dirty="0">
                <a:latin typeface="Georgia Pro Black" panose="02040A02050405020203" pitchFamily="18" charset="0"/>
              </a:rPr>
              <a:t>Hurra, geschafft! </a:t>
            </a:r>
          </a:p>
          <a:p>
            <a:pPr algn="ctr"/>
            <a:r>
              <a:rPr lang="de-DE" dirty="0">
                <a:latin typeface="Georgia Pro Black" panose="02040A02050405020203" pitchFamily="18" charset="0"/>
              </a:rPr>
              <a:t>Jetzt bist du ein richtiger Europa – Experte. </a:t>
            </a:r>
          </a:p>
          <a:p>
            <a:pPr algn="ctr"/>
            <a:r>
              <a:rPr lang="de-DE" dirty="0">
                <a:latin typeface="Georgia Pro Black" panose="02040A02050405020203" pitchFamily="18" charset="0"/>
              </a:rPr>
              <a:t>Mach am besten jetzt eine kleine Pause und tanke neue Energie auf. </a:t>
            </a:r>
          </a:p>
        </p:txBody>
      </p:sp>
      <p:pic>
        <p:nvPicPr>
          <p:cNvPr id="3" name="Grafik 2">
            <a:extLst>
              <a:ext uri="{FF2B5EF4-FFF2-40B4-BE49-F238E27FC236}">
                <a16:creationId xmlns:a16="http://schemas.microsoft.com/office/drawing/2014/main" id="{D7202B2D-1F1E-484A-9938-2A5282D75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905" y="2143430"/>
            <a:ext cx="4876190" cy="4876190"/>
          </a:xfrm>
          <a:prstGeom prst="rect">
            <a:avLst/>
          </a:prstGeom>
        </p:spPr>
      </p:pic>
    </p:spTree>
    <p:extLst>
      <p:ext uri="{BB962C8B-B14F-4D97-AF65-F5344CB8AC3E}">
        <p14:creationId xmlns:p14="http://schemas.microsoft.com/office/powerpoint/2010/main" val="3317158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Grafik 3">
            <a:hlinkClick r:id="rId2" action="ppaction://hlinksldjump"/>
            <a:extLst>
              <a:ext uri="{FF2B5EF4-FFF2-40B4-BE49-F238E27FC236}">
                <a16:creationId xmlns:a16="http://schemas.microsoft.com/office/drawing/2014/main" id="{DE7DE4C9-4730-4036-A7A1-9C93576B2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548" y="0"/>
            <a:ext cx="4490904" cy="4490904"/>
          </a:xfrm>
          <a:prstGeom prst="rect">
            <a:avLst/>
          </a:prstGeom>
        </p:spPr>
      </p:pic>
      <p:sp>
        <p:nvSpPr>
          <p:cNvPr id="11" name="Textfeld 10">
            <a:extLst>
              <a:ext uri="{FF2B5EF4-FFF2-40B4-BE49-F238E27FC236}">
                <a16:creationId xmlns:a16="http://schemas.microsoft.com/office/drawing/2014/main" id="{8A3460C4-4A5E-49C5-ADD5-B3D07B2F9B9A}"/>
              </a:ext>
            </a:extLst>
          </p:cNvPr>
          <p:cNvSpPr txBox="1"/>
          <p:nvPr/>
        </p:nvSpPr>
        <p:spPr>
          <a:xfrm>
            <a:off x="2077974" y="4785065"/>
            <a:ext cx="7510508" cy="923330"/>
          </a:xfrm>
          <a:prstGeom prst="rect">
            <a:avLst/>
          </a:prstGeom>
          <a:noFill/>
        </p:spPr>
        <p:txBody>
          <a:bodyPr wrap="square" rtlCol="0">
            <a:spAutoFit/>
          </a:bodyPr>
          <a:lstStyle/>
          <a:p>
            <a:pPr algn="ctr"/>
            <a:r>
              <a:rPr lang="de-DE" dirty="0">
                <a:latin typeface="Georgia Pro Black" panose="02040A02050405020203" pitchFamily="18" charset="0"/>
              </a:rPr>
              <a:t>Sehr gut, die Antwort ist richtig !!!</a:t>
            </a:r>
          </a:p>
          <a:p>
            <a:endParaRPr lang="de-DE" dirty="0">
              <a:latin typeface="Georgia Pro Black" panose="02040A02050405020203" pitchFamily="18" charset="0"/>
            </a:endParaRPr>
          </a:p>
          <a:p>
            <a:r>
              <a:rPr lang="de-DE" dirty="0">
                <a:latin typeface="Georgia Pro Black" panose="02040A02050405020203" pitchFamily="18" charset="0"/>
              </a:rPr>
              <a:t>Klicke auf die Glühbirne, um zum Quiz zurückzukehren. </a:t>
            </a:r>
          </a:p>
        </p:txBody>
      </p:sp>
    </p:spTree>
    <p:extLst>
      <p:ext uri="{BB962C8B-B14F-4D97-AF65-F5344CB8AC3E}">
        <p14:creationId xmlns:p14="http://schemas.microsoft.com/office/powerpoint/2010/main" val="3132182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Grafik 3">
            <a:hlinkClick r:id="rId2" action="ppaction://hlinksldjump"/>
            <a:extLst>
              <a:ext uri="{FF2B5EF4-FFF2-40B4-BE49-F238E27FC236}">
                <a16:creationId xmlns:a16="http://schemas.microsoft.com/office/drawing/2014/main" id="{DE7DE4C9-4730-4036-A7A1-9C93576B2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548" y="0"/>
            <a:ext cx="4490904" cy="4490904"/>
          </a:xfrm>
          <a:prstGeom prst="rect">
            <a:avLst/>
          </a:prstGeom>
        </p:spPr>
      </p:pic>
      <p:sp>
        <p:nvSpPr>
          <p:cNvPr id="11" name="Textfeld 10">
            <a:extLst>
              <a:ext uri="{FF2B5EF4-FFF2-40B4-BE49-F238E27FC236}">
                <a16:creationId xmlns:a16="http://schemas.microsoft.com/office/drawing/2014/main" id="{8A3460C4-4A5E-49C5-ADD5-B3D07B2F9B9A}"/>
              </a:ext>
            </a:extLst>
          </p:cNvPr>
          <p:cNvSpPr txBox="1"/>
          <p:nvPr/>
        </p:nvSpPr>
        <p:spPr>
          <a:xfrm>
            <a:off x="2077974" y="4785065"/>
            <a:ext cx="7510508" cy="923330"/>
          </a:xfrm>
          <a:prstGeom prst="rect">
            <a:avLst/>
          </a:prstGeom>
          <a:noFill/>
        </p:spPr>
        <p:txBody>
          <a:bodyPr wrap="square" rtlCol="0">
            <a:spAutoFit/>
          </a:bodyPr>
          <a:lstStyle/>
          <a:p>
            <a:pPr algn="ctr"/>
            <a:r>
              <a:rPr lang="de-DE" dirty="0">
                <a:latin typeface="Georgia Pro Black" panose="02040A02050405020203" pitchFamily="18" charset="0"/>
              </a:rPr>
              <a:t>Sehr gut, die Antwort ist richtig !!!</a:t>
            </a:r>
          </a:p>
          <a:p>
            <a:endParaRPr lang="de-DE" dirty="0">
              <a:latin typeface="Georgia Pro Black" panose="02040A02050405020203" pitchFamily="18" charset="0"/>
            </a:endParaRPr>
          </a:p>
          <a:p>
            <a:r>
              <a:rPr lang="de-DE" dirty="0">
                <a:latin typeface="Georgia Pro Black" panose="02040A02050405020203" pitchFamily="18" charset="0"/>
              </a:rPr>
              <a:t>Klicke auf die Glühbirne, um zum Quiz zurückzukehren. </a:t>
            </a:r>
          </a:p>
        </p:txBody>
      </p:sp>
    </p:spTree>
    <p:extLst>
      <p:ext uri="{BB962C8B-B14F-4D97-AF65-F5344CB8AC3E}">
        <p14:creationId xmlns:p14="http://schemas.microsoft.com/office/powerpoint/2010/main" val="2596905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2F9FCB0-9E6C-4314-AF8B-76ACEC4E6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332" y="1046890"/>
            <a:ext cx="3801336" cy="3801336"/>
          </a:xfrm>
          <a:prstGeom prst="rect">
            <a:avLst/>
          </a:prstGeom>
        </p:spPr>
      </p:pic>
      <p:pic>
        <p:nvPicPr>
          <p:cNvPr id="7" name="Grafik 6">
            <a:hlinkClick r:id="rId3" action="ppaction://hlinksldjump"/>
            <a:extLst>
              <a:ext uri="{FF2B5EF4-FFF2-40B4-BE49-F238E27FC236}">
                <a16:creationId xmlns:a16="http://schemas.microsoft.com/office/drawing/2014/main" id="{473C3544-E8C7-44EB-B57F-F883ADF548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6668" y="141584"/>
            <a:ext cx="1810611" cy="1810611"/>
          </a:xfrm>
          <a:prstGeom prst="rect">
            <a:avLst/>
          </a:prstGeom>
        </p:spPr>
      </p:pic>
      <p:sp>
        <p:nvSpPr>
          <p:cNvPr id="8" name="Textfeld 7">
            <a:extLst>
              <a:ext uri="{FF2B5EF4-FFF2-40B4-BE49-F238E27FC236}">
                <a16:creationId xmlns:a16="http://schemas.microsoft.com/office/drawing/2014/main" id="{3F9631DD-7BE1-4DE8-8E31-E9788FCC91BA}"/>
              </a:ext>
            </a:extLst>
          </p:cNvPr>
          <p:cNvSpPr txBox="1"/>
          <p:nvPr/>
        </p:nvSpPr>
        <p:spPr>
          <a:xfrm>
            <a:off x="2421516" y="5133975"/>
            <a:ext cx="7348968" cy="1015663"/>
          </a:xfrm>
          <a:prstGeom prst="rect">
            <a:avLst/>
          </a:prstGeom>
          <a:noFill/>
        </p:spPr>
        <p:txBody>
          <a:bodyPr wrap="square" rtlCol="0">
            <a:spAutoFit/>
          </a:bodyPr>
          <a:lstStyle/>
          <a:p>
            <a:pPr algn="ctr"/>
            <a:r>
              <a:rPr lang="de-DE" sz="2000" dirty="0">
                <a:latin typeface="Georgia Pro Black" panose="02040A02050405020203" pitchFamily="18" charset="0"/>
              </a:rPr>
              <a:t>Das ist leider nicht richtig! </a:t>
            </a:r>
          </a:p>
          <a:p>
            <a:pPr algn="ctr"/>
            <a:r>
              <a:rPr lang="de-DE" sz="2000" dirty="0">
                <a:latin typeface="Georgia Pro Black" panose="02040A02050405020203" pitchFamily="18" charset="0"/>
              </a:rPr>
              <a:t>Versuche es nochmal und klicke auf das Fragezeichen, um zurückzukehren </a:t>
            </a:r>
          </a:p>
        </p:txBody>
      </p:sp>
    </p:spTree>
    <p:extLst>
      <p:ext uri="{BB962C8B-B14F-4D97-AF65-F5344CB8AC3E}">
        <p14:creationId xmlns:p14="http://schemas.microsoft.com/office/powerpoint/2010/main" val="276250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ABB4A9A-9782-4A16-B3A7-C100F6483DFA}"/>
              </a:ext>
            </a:extLst>
          </p:cNvPr>
          <p:cNvSpPr>
            <a:spLocks noGrp="1"/>
          </p:cNvSpPr>
          <p:nvPr>
            <p:ph idx="1"/>
          </p:nvPr>
        </p:nvSpPr>
        <p:spPr>
          <a:xfrm>
            <a:off x="1690687" y="1710647"/>
            <a:ext cx="8810625" cy="3436706"/>
          </a:xfrm>
          <a:pattFill prst="dkDnDiag">
            <a:fgClr>
              <a:schemeClr val="accent6">
                <a:lumMod val="40000"/>
                <a:lumOff val="60000"/>
              </a:schemeClr>
            </a:fgClr>
            <a:bgClr>
              <a:schemeClr val="bg1"/>
            </a:bgClr>
          </a:pattFill>
          <a:ln>
            <a:solidFill>
              <a:schemeClr val="tx1"/>
            </a:solidFill>
          </a:ln>
        </p:spPr>
        <p:txBody>
          <a:bodyPr>
            <a:normAutofit fontScale="92500" lnSpcReduction="10000"/>
          </a:bodyPr>
          <a:lstStyle/>
          <a:p>
            <a:pPr marL="0" indent="0">
              <a:buNone/>
            </a:pPr>
            <a:r>
              <a:rPr lang="de-DE" sz="3000" dirty="0"/>
              <a:t>Europa zeichnet sich durch seine kulturelle Vielfalt aus. Jedes Land hat seine eigene Tradition, Sprache, Flagge, Nationalgericht. </a:t>
            </a:r>
          </a:p>
          <a:p>
            <a:pPr marL="0" indent="0">
              <a:buNone/>
            </a:pPr>
            <a:endParaRPr lang="de-DE" sz="3000" dirty="0"/>
          </a:p>
          <a:p>
            <a:pPr marL="0" indent="0">
              <a:buNone/>
            </a:pPr>
            <a:r>
              <a:rPr lang="de-DE" sz="3000" b="1" i="1" u="sng" dirty="0"/>
              <a:t>Was ist eigentlich Kultur? </a:t>
            </a:r>
          </a:p>
          <a:p>
            <a:pPr marL="0" indent="0">
              <a:buNone/>
            </a:pPr>
            <a:r>
              <a:rPr lang="de-DE" sz="3000" dirty="0"/>
              <a:t>Kultur ist das was der Mensch sich selber ausdenkt und erschafft und somit nicht schon von der Natur erschaffen wurde.</a:t>
            </a:r>
          </a:p>
          <a:p>
            <a:pPr marL="0" indent="0">
              <a:buNone/>
            </a:pPr>
            <a:endParaRPr lang="de-DE" dirty="0"/>
          </a:p>
        </p:txBody>
      </p:sp>
      <p:pic>
        <p:nvPicPr>
          <p:cNvPr id="4" name="Grafik 3">
            <a:hlinkClick r:id="rId2" action="ppaction://hlinksldjump"/>
            <a:extLst>
              <a:ext uri="{FF2B5EF4-FFF2-40B4-BE49-F238E27FC236}">
                <a16:creationId xmlns:a16="http://schemas.microsoft.com/office/drawing/2014/main" id="{F0C5E238-98B6-4567-ADC0-6E2CD6A64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1312" y="5464685"/>
            <a:ext cx="1158363" cy="1158363"/>
          </a:xfrm>
          <a:prstGeom prst="rect">
            <a:avLst/>
          </a:prstGeom>
        </p:spPr>
      </p:pic>
    </p:spTree>
    <p:extLst>
      <p:ext uri="{BB962C8B-B14F-4D97-AF65-F5344CB8AC3E}">
        <p14:creationId xmlns:p14="http://schemas.microsoft.com/office/powerpoint/2010/main" val="3249899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2F9FCB0-9E6C-4314-AF8B-76ACEC4E6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332" y="1046890"/>
            <a:ext cx="3801336" cy="3801336"/>
          </a:xfrm>
          <a:prstGeom prst="rect">
            <a:avLst/>
          </a:prstGeom>
        </p:spPr>
      </p:pic>
      <p:pic>
        <p:nvPicPr>
          <p:cNvPr id="7" name="Grafik 6">
            <a:hlinkClick r:id="rId3" action="ppaction://hlinksldjump"/>
            <a:extLst>
              <a:ext uri="{FF2B5EF4-FFF2-40B4-BE49-F238E27FC236}">
                <a16:creationId xmlns:a16="http://schemas.microsoft.com/office/drawing/2014/main" id="{473C3544-E8C7-44EB-B57F-F883ADF548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6668" y="141584"/>
            <a:ext cx="1810611" cy="1810611"/>
          </a:xfrm>
          <a:prstGeom prst="rect">
            <a:avLst/>
          </a:prstGeom>
        </p:spPr>
      </p:pic>
      <p:sp>
        <p:nvSpPr>
          <p:cNvPr id="8" name="Textfeld 7">
            <a:extLst>
              <a:ext uri="{FF2B5EF4-FFF2-40B4-BE49-F238E27FC236}">
                <a16:creationId xmlns:a16="http://schemas.microsoft.com/office/drawing/2014/main" id="{3F9631DD-7BE1-4DE8-8E31-E9788FCC91BA}"/>
              </a:ext>
            </a:extLst>
          </p:cNvPr>
          <p:cNvSpPr txBox="1"/>
          <p:nvPr/>
        </p:nvSpPr>
        <p:spPr>
          <a:xfrm>
            <a:off x="2421516" y="5133975"/>
            <a:ext cx="7348968" cy="1015663"/>
          </a:xfrm>
          <a:prstGeom prst="rect">
            <a:avLst/>
          </a:prstGeom>
          <a:noFill/>
        </p:spPr>
        <p:txBody>
          <a:bodyPr wrap="square" rtlCol="0">
            <a:spAutoFit/>
          </a:bodyPr>
          <a:lstStyle/>
          <a:p>
            <a:pPr algn="ctr"/>
            <a:r>
              <a:rPr lang="de-DE" sz="2000" dirty="0">
                <a:latin typeface="Georgia Pro Black" panose="02040A02050405020203" pitchFamily="18" charset="0"/>
              </a:rPr>
              <a:t>Das ist leider nicht richtig! </a:t>
            </a:r>
          </a:p>
          <a:p>
            <a:pPr algn="ctr"/>
            <a:r>
              <a:rPr lang="de-DE" sz="2000" dirty="0">
                <a:latin typeface="Georgia Pro Black" panose="02040A02050405020203" pitchFamily="18" charset="0"/>
              </a:rPr>
              <a:t>Versuche es nochmal und klicke auf das Fragezeichen, um zurückzukehren </a:t>
            </a:r>
          </a:p>
        </p:txBody>
      </p:sp>
    </p:spTree>
    <p:extLst>
      <p:ext uri="{BB962C8B-B14F-4D97-AF65-F5344CB8AC3E}">
        <p14:creationId xmlns:p14="http://schemas.microsoft.com/office/powerpoint/2010/main" val="1102262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BC1AFC51-0EE1-4470-B33D-F4293BC1C7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6260" y="44388"/>
            <a:ext cx="9623394" cy="6832193"/>
          </a:xfrm>
        </p:spPr>
      </p:pic>
      <p:pic>
        <p:nvPicPr>
          <p:cNvPr id="7" name="Grafik 6">
            <a:hlinkClick r:id="rId3" action="ppaction://hlinksldjump"/>
            <a:extLst>
              <a:ext uri="{FF2B5EF4-FFF2-40B4-BE49-F238E27FC236}">
                <a16:creationId xmlns:a16="http://schemas.microsoft.com/office/drawing/2014/main" id="{8311CBB9-1E27-4605-8CDC-0C04E618D9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71" y="5365151"/>
            <a:ext cx="1048888" cy="1048888"/>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5F0E2D19-940B-4280-9923-624755586714}"/>
                  </a:ext>
                </a:extLst>
              </p14:cNvPr>
              <p14:cNvContentPartPr/>
              <p14:nvPr/>
            </p14:nvContentPartPr>
            <p14:xfrm>
              <a:off x="618393" y="3859113"/>
              <a:ext cx="360" cy="360"/>
            </p14:xfrm>
          </p:contentPart>
        </mc:Choice>
        <mc:Fallback xmlns="">
          <p:pic>
            <p:nvPicPr>
              <p:cNvPr id="8" name="Freihand 7">
                <a:extLst>
                  <a:ext uri="{FF2B5EF4-FFF2-40B4-BE49-F238E27FC236}">
                    <a16:creationId xmlns:a16="http://schemas.microsoft.com/office/drawing/2014/main" id="{5F0E2D19-940B-4280-9923-624755586714}"/>
                  </a:ext>
                </a:extLst>
              </p:cNvPr>
              <p:cNvPicPr/>
              <p:nvPr/>
            </p:nvPicPr>
            <p:blipFill>
              <a:blip r:embed="rId6"/>
              <a:stretch>
                <a:fillRect/>
              </a:stretch>
            </p:blipFill>
            <p:spPr>
              <a:xfrm>
                <a:off x="609393" y="3850113"/>
                <a:ext cx="18000" cy="18000"/>
              </a:xfrm>
              <a:prstGeom prst="rect">
                <a:avLst/>
              </a:prstGeom>
            </p:spPr>
          </p:pic>
        </mc:Fallback>
      </mc:AlternateContent>
      <p:sp>
        <p:nvSpPr>
          <p:cNvPr id="2" name="Textfeld 1">
            <a:extLst>
              <a:ext uri="{FF2B5EF4-FFF2-40B4-BE49-F238E27FC236}">
                <a16:creationId xmlns:a16="http://schemas.microsoft.com/office/drawing/2014/main" id="{24406E6F-FA94-4A37-BE27-6803ABAFE308}"/>
              </a:ext>
            </a:extLst>
          </p:cNvPr>
          <p:cNvSpPr txBox="1"/>
          <p:nvPr/>
        </p:nvSpPr>
        <p:spPr>
          <a:xfrm>
            <a:off x="4563122" y="301840"/>
            <a:ext cx="2539014" cy="369332"/>
          </a:xfrm>
          <a:prstGeom prst="rect">
            <a:avLst/>
          </a:prstGeom>
          <a:noFill/>
        </p:spPr>
        <p:txBody>
          <a:bodyPr wrap="square" rtlCol="0">
            <a:spAutoFit/>
          </a:bodyPr>
          <a:lstStyle/>
          <a:p>
            <a:r>
              <a:rPr lang="de-DE" dirty="0">
                <a:latin typeface="Georgia Pro Black" panose="02040A02050405020203" pitchFamily="18" charset="0"/>
              </a:rPr>
              <a:t>Landkarte Europa </a:t>
            </a:r>
          </a:p>
        </p:txBody>
      </p:sp>
      <p:sp>
        <p:nvSpPr>
          <p:cNvPr id="4" name="Textfeld 3">
            <a:extLst>
              <a:ext uri="{FF2B5EF4-FFF2-40B4-BE49-F238E27FC236}">
                <a16:creationId xmlns:a16="http://schemas.microsoft.com/office/drawing/2014/main" id="{E70EAD4D-9F96-434E-898C-8190C0AF2731}"/>
              </a:ext>
            </a:extLst>
          </p:cNvPr>
          <p:cNvSpPr txBox="1"/>
          <p:nvPr/>
        </p:nvSpPr>
        <p:spPr>
          <a:xfrm>
            <a:off x="70515" y="196311"/>
            <a:ext cx="1863999" cy="4278094"/>
          </a:xfrm>
          <a:prstGeom prst="rect">
            <a:avLst/>
          </a:prstGeom>
          <a:noFill/>
        </p:spPr>
        <p:txBody>
          <a:bodyPr wrap="square" rtlCol="0">
            <a:spAutoFit/>
          </a:bodyPr>
          <a:lstStyle/>
          <a:p>
            <a:r>
              <a:rPr lang="de-DE" sz="1700" dirty="0"/>
              <a:t>Um einen Überblick zu bekommen, wie Europa aussieht und welche Länder dazugehören, könnt ihr hier eine Karte von Europa sehen. Rechts davon seht ihr dann noch die einzelnen Flaggen der 27 europäischen Mitgliedsstaaten sehen.  </a:t>
            </a:r>
          </a:p>
        </p:txBody>
      </p:sp>
    </p:spTree>
    <p:extLst>
      <p:ext uri="{BB962C8B-B14F-4D97-AF65-F5344CB8AC3E}">
        <p14:creationId xmlns:p14="http://schemas.microsoft.com/office/powerpoint/2010/main" val="248668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4DF7FC9-39F2-4FDF-BB4B-6D8873DC39C3}"/>
              </a:ext>
            </a:extLst>
          </p:cNvPr>
          <p:cNvSpPr txBox="1"/>
          <p:nvPr/>
        </p:nvSpPr>
        <p:spPr>
          <a:xfrm>
            <a:off x="3026538" y="716480"/>
            <a:ext cx="6996181" cy="369332"/>
          </a:xfrm>
          <a:prstGeom prst="rect">
            <a:avLst/>
          </a:prstGeom>
          <a:noFill/>
        </p:spPr>
        <p:txBody>
          <a:bodyPr wrap="square" rtlCol="0">
            <a:spAutoFit/>
          </a:bodyPr>
          <a:lstStyle/>
          <a:p>
            <a:r>
              <a:rPr lang="de-DE" dirty="0">
                <a:latin typeface="Georgia Pro Black" panose="02040A02050405020203" pitchFamily="18" charset="0"/>
              </a:rPr>
              <a:t>Unterschiedliche Kulturen Europas im Vergleich </a:t>
            </a:r>
          </a:p>
        </p:txBody>
      </p:sp>
      <p:pic>
        <p:nvPicPr>
          <p:cNvPr id="1026" name="Picture 2" descr="Autoaufkleber Sticker Fahne Deutschland Flagge Aufkleber">
            <a:extLst>
              <a:ext uri="{FF2B5EF4-FFF2-40B4-BE49-F238E27FC236}">
                <a16:creationId xmlns:a16="http://schemas.microsoft.com/office/drawing/2014/main" id="{9A17941C-E22B-4919-8841-4A774183D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111" y="2370378"/>
            <a:ext cx="3280854" cy="21522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ürkei Türkische Flagge Fahne Gr. 2,50x 1,50m Fahnen Flaggen NEU mit Ösen  XXL | eBay">
            <a:extLst>
              <a:ext uri="{FF2B5EF4-FFF2-40B4-BE49-F238E27FC236}">
                <a16:creationId xmlns:a16="http://schemas.microsoft.com/office/drawing/2014/main" id="{0D741CCE-E37F-48C6-A994-82DE635F7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7898" y="2335382"/>
            <a:ext cx="3280854" cy="2187236"/>
          </a:xfrm>
          <a:prstGeom prst="rect">
            <a:avLst/>
          </a:prstGeom>
          <a:noFill/>
          <a:extLst>
            <a:ext uri="{909E8E84-426E-40DD-AFC4-6F175D3DCCD1}">
              <a14:hiddenFill xmlns:a14="http://schemas.microsoft.com/office/drawing/2010/main">
                <a:solidFill>
                  <a:srgbClr val="FFFFFF"/>
                </a:solidFill>
              </a14:hiddenFill>
            </a:ext>
          </a:extLst>
        </p:spPr>
      </p:pic>
      <p:sp>
        <p:nvSpPr>
          <p:cNvPr id="20" name="Textfeld 19">
            <a:extLst>
              <a:ext uri="{FF2B5EF4-FFF2-40B4-BE49-F238E27FC236}">
                <a16:creationId xmlns:a16="http://schemas.microsoft.com/office/drawing/2014/main" id="{3FC5B06C-BE1A-4847-B07A-57C22B53176A}"/>
              </a:ext>
            </a:extLst>
          </p:cNvPr>
          <p:cNvSpPr txBox="1"/>
          <p:nvPr/>
        </p:nvSpPr>
        <p:spPr>
          <a:xfrm>
            <a:off x="1912390" y="4613521"/>
            <a:ext cx="2228295" cy="369332"/>
          </a:xfrm>
          <a:prstGeom prst="rect">
            <a:avLst/>
          </a:prstGeom>
          <a:noFill/>
        </p:spPr>
        <p:txBody>
          <a:bodyPr wrap="square" rtlCol="0">
            <a:spAutoFit/>
          </a:bodyPr>
          <a:lstStyle/>
          <a:p>
            <a:pPr algn="ctr"/>
            <a:r>
              <a:rPr lang="de-DE" dirty="0"/>
              <a:t>Deutschland </a:t>
            </a:r>
          </a:p>
        </p:txBody>
      </p:sp>
      <p:sp>
        <p:nvSpPr>
          <p:cNvPr id="25" name="Textfeld 24">
            <a:extLst>
              <a:ext uri="{FF2B5EF4-FFF2-40B4-BE49-F238E27FC236}">
                <a16:creationId xmlns:a16="http://schemas.microsoft.com/office/drawing/2014/main" id="{A0ADA5A3-1EC3-407A-B9CC-B6861D227198}"/>
              </a:ext>
            </a:extLst>
          </p:cNvPr>
          <p:cNvSpPr txBox="1"/>
          <p:nvPr/>
        </p:nvSpPr>
        <p:spPr>
          <a:xfrm>
            <a:off x="8344177" y="4613521"/>
            <a:ext cx="2228295" cy="369332"/>
          </a:xfrm>
          <a:prstGeom prst="rect">
            <a:avLst/>
          </a:prstGeom>
          <a:noFill/>
        </p:spPr>
        <p:txBody>
          <a:bodyPr wrap="square" rtlCol="0">
            <a:spAutoFit/>
          </a:bodyPr>
          <a:lstStyle/>
          <a:p>
            <a:pPr algn="ctr"/>
            <a:r>
              <a:rPr lang="de-DE" dirty="0"/>
              <a:t>Türkei  </a:t>
            </a:r>
          </a:p>
        </p:txBody>
      </p:sp>
      <p:pic>
        <p:nvPicPr>
          <p:cNvPr id="27" name="Grafik 26">
            <a:hlinkClick r:id="rId4" action="ppaction://hlinksldjump"/>
            <a:extLst>
              <a:ext uri="{FF2B5EF4-FFF2-40B4-BE49-F238E27FC236}">
                <a16:creationId xmlns:a16="http://schemas.microsoft.com/office/drawing/2014/main" id="{969CF08E-0260-41B9-9CFB-9956634B1D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0400" y="5074160"/>
            <a:ext cx="1158363" cy="1158363"/>
          </a:xfrm>
          <a:prstGeom prst="rect">
            <a:avLst/>
          </a:prstGeom>
        </p:spPr>
      </p:pic>
    </p:spTree>
    <p:extLst>
      <p:ext uri="{BB962C8B-B14F-4D97-AF65-F5344CB8AC3E}">
        <p14:creationId xmlns:p14="http://schemas.microsoft.com/office/powerpoint/2010/main" val="887082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7554C8C-2410-4305-AEFF-33E892C5CD75}"/>
              </a:ext>
            </a:extLst>
          </p:cNvPr>
          <p:cNvSpPr txBox="1"/>
          <p:nvPr/>
        </p:nvSpPr>
        <p:spPr>
          <a:xfrm>
            <a:off x="3213716" y="613729"/>
            <a:ext cx="5575177" cy="477054"/>
          </a:xfrm>
          <a:prstGeom prst="rect">
            <a:avLst/>
          </a:prstGeom>
          <a:noFill/>
        </p:spPr>
        <p:txBody>
          <a:bodyPr wrap="square" rtlCol="0">
            <a:spAutoFit/>
          </a:bodyPr>
          <a:lstStyle/>
          <a:p>
            <a:pPr algn="ctr"/>
            <a:r>
              <a:rPr lang="de-DE" sz="2500" dirty="0">
                <a:latin typeface="Georgia Pro Black" panose="02040A02050405020203" pitchFamily="18" charset="0"/>
              </a:rPr>
              <a:t>Deutschland</a:t>
            </a:r>
          </a:p>
        </p:txBody>
      </p:sp>
      <p:pic>
        <p:nvPicPr>
          <p:cNvPr id="6" name="Picture 2" descr="Autoaufkleber Sticker Fahne Deutschland Flagge Aufkleber">
            <a:extLst>
              <a:ext uri="{FF2B5EF4-FFF2-40B4-BE49-F238E27FC236}">
                <a16:creationId xmlns:a16="http://schemas.microsoft.com/office/drawing/2014/main" id="{8C17BD35-A6CB-4875-94C4-9A92585F1A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955" y="256596"/>
            <a:ext cx="1816037" cy="11913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utoaufkleber Sticker Fahne Deutschland Flagge Aufkleber">
            <a:extLst>
              <a:ext uri="{FF2B5EF4-FFF2-40B4-BE49-F238E27FC236}">
                <a16:creationId xmlns:a16="http://schemas.microsoft.com/office/drawing/2014/main" id="{6040B716-F312-4A78-81F6-A114FE3323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1850" y="266951"/>
            <a:ext cx="1816037" cy="1191320"/>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a:extLst>
              <a:ext uri="{FF2B5EF4-FFF2-40B4-BE49-F238E27FC236}">
                <a16:creationId xmlns:a16="http://schemas.microsoft.com/office/drawing/2014/main" id="{861CA102-CF36-4A95-96DF-AD5CDC20BD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608" y="2345799"/>
            <a:ext cx="1690980" cy="1690980"/>
          </a:xfrm>
          <a:prstGeom prst="rect">
            <a:avLst/>
          </a:prstGeom>
        </p:spPr>
      </p:pic>
      <p:sp>
        <p:nvSpPr>
          <p:cNvPr id="2058" name="Bogen 2057">
            <a:extLst>
              <a:ext uri="{FF2B5EF4-FFF2-40B4-BE49-F238E27FC236}">
                <a16:creationId xmlns:a16="http://schemas.microsoft.com/office/drawing/2014/main" id="{E4A2E108-C653-45D3-8640-D0B9E601114F}"/>
              </a:ext>
            </a:extLst>
          </p:cNvPr>
          <p:cNvSpPr/>
          <p:nvPr/>
        </p:nvSpPr>
        <p:spPr>
          <a:xfrm rot="20292753">
            <a:off x="374330" y="3981792"/>
            <a:ext cx="1083076" cy="994299"/>
          </a:xfrm>
          <a:prstGeom prst="arc">
            <a:avLst>
              <a:gd name="adj1" fmla="val 8823754"/>
              <a:gd name="adj2" fmla="val 14786927"/>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cxnSp>
        <p:nvCxnSpPr>
          <p:cNvPr id="2060" name="Gerade Verbindung mit Pfeil 2059">
            <a:extLst>
              <a:ext uri="{FF2B5EF4-FFF2-40B4-BE49-F238E27FC236}">
                <a16:creationId xmlns:a16="http://schemas.microsoft.com/office/drawing/2014/main" id="{410932D2-85E4-4A6A-9B06-EEE05266EF43}"/>
              </a:ext>
            </a:extLst>
          </p:cNvPr>
          <p:cNvCxnSpPr>
            <a:cxnSpLocks/>
          </p:cNvCxnSpPr>
          <p:nvPr/>
        </p:nvCxnSpPr>
        <p:spPr>
          <a:xfrm flipV="1">
            <a:off x="461639" y="4012707"/>
            <a:ext cx="190316" cy="22194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68" name="Textfeld 2067">
            <a:extLst>
              <a:ext uri="{FF2B5EF4-FFF2-40B4-BE49-F238E27FC236}">
                <a16:creationId xmlns:a16="http://schemas.microsoft.com/office/drawing/2014/main" id="{983EB72F-B24A-48F1-876A-0FECB8483EDA}"/>
              </a:ext>
            </a:extLst>
          </p:cNvPr>
          <p:cNvSpPr txBox="1"/>
          <p:nvPr/>
        </p:nvSpPr>
        <p:spPr>
          <a:xfrm>
            <a:off x="183911" y="4938974"/>
            <a:ext cx="1899822" cy="369332"/>
          </a:xfrm>
          <a:prstGeom prst="rect">
            <a:avLst/>
          </a:prstGeom>
          <a:noFill/>
        </p:spPr>
        <p:txBody>
          <a:bodyPr wrap="square" rtlCol="0">
            <a:spAutoFit/>
          </a:bodyPr>
          <a:lstStyle/>
          <a:p>
            <a:r>
              <a:rPr lang="de-DE" dirty="0">
                <a:latin typeface="Modern Love" panose="04090805081005020601" pitchFamily="82" charset="0"/>
              </a:rPr>
              <a:t>Klick mich an!</a:t>
            </a:r>
          </a:p>
        </p:txBody>
      </p:sp>
      <p:pic>
        <p:nvPicPr>
          <p:cNvPr id="2" name="Grafik 1">
            <a:extLst>
              <a:ext uri="{FF2B5EF4-FFF2-40B4-BE49-F238E27FC236}">
                <a16:creationId xmlns:a16="http://schemas.microsoft.com/office/drawing/2014/main" id="{B095AE16-98CC-4050-A87C-9D17BDA46AC3}"/>
              </a:ext>
            </a:extLst>
          </p:cNvPr>
          <p:cNvPicPr>
            <a:picLocks noChangeAspect="1"/>
          </p:cNvPicPr>
          <p:nvPr/>
        </p:nvPicPr>
        <p:blipFill>
          <a:blip r:embed="rId6"/>
          <a:stretch>
            <a:fillRect/>
          </a:stretch>
        </p:blipFill>
        <p:spPr>
          <a:xfrm>
            <a:off x="3119304" y="2077841"/>
            <a:ext cx="975773" cy="975773"/>
          </a:xfrm>
          <a:prstGeom prst="rect">
            <a:avLst/>
          </a:prstGeom>
        </p:spPr>
      </p:pic>
      <p:cxnSp>
        <p:nvCxnSpPr>
          <p:cNvPr id="5" name="Gerader Verbinder 4">
            <a:extLst>
              <a:ext uri="{FF2B5EF4-FFF2-40B4-BE49-F238E27FC236}">
                <a16:creationId xmlns:a16="http://schemas.microsoft.com/office/drawing/2014/main" id="{E5021852-2999-4FE9-89F0-E7BDC9969A46}"/>
              </a:ext>
            </a:extLst>
          </p:cNvPr>
          <p:cNvCxnSpPr/>
          <p:nvPr/>
        </p:nvCxnSpPr>
        <p:spPr>
          <a:xfrm>
            <a:off x="2467992" y="1722268"/>
            <a:ext cx="0" cy="4580878"/>
          </a:xfrm>
          <a:prstGeom prst="line">
            <a:avLst/>
          </a:prstGeom>
          <a:ln w="57150"/>
        </p:spPr>
        <p:style>
          <a:lnRef idx="1">
            <a:schemeClr val="dk1"/>
          </a:lnRef>
          <a:fillRef idx="0">
            <a:schemeClr val="dk1"/>
          </a:fillRef>
          <a:effectRef idx="0">
            <a:schemeClr val="dk1"/>
          </a:effectRef>
          <a:fontRef idx="minor">
            <a:schemeClr val="tx1"/>
          </a:fontRef>
        </p:style>
      </p:cxnSp>
      <p:pic>
        <p:nvPicPr>
          <p:cNvPr id="9" name="Grafik 8">
            <a:extLst>
              <a:ext uri="{FF2B5EF4-FFF2-40B4-BE49-F238E27FC236}">
                <a16:creationId xmlns:a16="http://schemas.microsoft.com/office/drawing/2014/main" id="{4C6767C0-37F6-4155-9681-3DE8074EEA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239" y="2081384"/>
            <a:ext cx="1413680" cy="1413680"/>
          </a:xfrm>
          <a:prstGeom prst="rect">
            <a:avLst/>
          </a:prstGeom>
        </p:spPr>
      </p:pic>
      <p:pic>
        <p:nvPicPr>
          <p:cNvPr id="11" name="Grafik 10">
            <a:extLst>
              <a:ext uri="{FF2B5EF4-FFF2-40B4-BE49-F238E27FC236}">
                <a16:creationId xmlns:a16="http://schemas.microsoft.com/office/drawing/2014/main" id="{5BE8012E-9F07-42A8-930F-9B17869D61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57669" y="2590836"/>
            <a:ext cx="925555" cy="925555"/>
          </a:xfrm>
          <a:prstGeom prst="rect">
            <a:avLst/>
          </a:prstGeom>
        </p:spPr>
      </p:pic>
      <p:pic>
        <p:nvPicPr>
          <p:cNvPr id="1026" name="Picture 2" descr="25 typische deutsche Gerichte - eine kulinarische Reise durch Deutschland |  Reisemagazin">
            <a:extLst>
              <a:ext uri="{FF2B5EF4-FFF2-40B4-BE49-F238E27FC236}">
                <a16:creationId xmlns:a16="http://schemas.microsoft.com/office/drawing/2014/main" id="{74D80428-C59D-43DD-9952-AC878B299D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57117" y="2339855"/>
            <a:ext cx="1649370" cy="1237027"/>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a:extLst>
              <a:ext uri="{FF2B5EF4-FFF2-40B4-BE49-F238E27FC236}">
                <a16:creationId xmlns:a16="http://schemas.microsoft.com/office/drawing/2014/main" id="{F02D1BA4-D429-42E6-B6D2-24AA1ED88E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59569" y="3300059"/>
            <a:ext cx="1473441" cy="1473441"/>
          </a:xfrm>
          <a:prstGeom prst="rect">
            <a:avLst/>
          </a:prstGeom>
        </p:spPr>
      </p:pic>
      <p:pic>
        <p:nvPicPr>
          <p:cNvPr id="1030" name="Picture 6" descr="Kartoffelknödel mit Butterbröseln  als Begleiter zu Schweinebraten und Rotkohl angerichtet">
            <a:extLst>
              <a:ext uri="{FF2B5EF4-FFF2-40B4-BE49-F238E27FC236}">
                <a16:creationId xmlns:a16="http://schemas.microsoft.com/office/drawing/2014/main" id="{D2C3F309-CEDE-4897-A758-255D52735A8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27060" y="3580862"/>
            <a:ext cx="1648127" cy="1098751"/>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FD72EA89-DCF9-42BA-85EF-CCD05DB7969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05150" y="3789686"/>
            <a:ext cx="889927" cy="889927"/>
          </a:xfrm>
          <a:prstGeom prst="rect">
            <a:avLst/>
          </a:prstGeom>
        </p:spPr>
      </p:pic>
      <p:pic>
        <p:nvPicPr>
          <p:cNvPr id="18" name="Grafik 17">
            <a:extLst>
              <a:ext uri="{FF2B5EF4-FFF2-40B4-BE49-F238E27FC236}">
                <a16:creationId xmlns:a16="http://schemas.microsoft.com/office/drawing/2014/main" id="{1E3E7DE2-0FEE-4886-B644-7BB7F8F471E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88133" y="5349174"/>
            <a:ext cx="975773" cy="975773"/>
          </a:xfrm>
          <a:prstGeom prst="rect">
            <a:avLst/>
          </a:prstGeom>
        </p:spPr>
      </p:pic>
      <p:pic>
        <p:nvPicPr>
          <p:cNvPr id="1032" name="Picture 8" descr="Schloss Neuschwanstein: Alle Infos ǀ reisereporter.de">
            <a:extLst>
              <a:ext uri="{FF2B5EF4-FFF2-40B4-BE49-F238E27FC236}">
                <a16:creationId xmlns:a16="http://schemas.microsoft.com/office/drawing/2014/main" id="{B0711621-E6B5-47F1-9B84-C09E247AF51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98802" y="5221673"/>
            <a:ext cx="1562296" cy="8792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henswürdigkeiten in Deutschland: Die 10 Highlights | TRAVELBOOK">
            <a:extLst>
              <a:ext uri="{FF2B5EF4-FFF2-40B4-BE49-F238E27FC236}">
                <a16:creationId xmlns:a16="http://schemas.microsoft.com/office/drawing/2014/main" id="{0B035112-336C-472E-9FC5-6A58A34EF51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56785" y="5221673"/>
            <a:ext cx="1390862" cy="925555"/>
          </a:xfrm>
          <a:prstGeom prst="rect">
            <a:avLst/>
          </a:prstGeom>
          <a:noFill/>
          <a:extLst>
            <a:ext uri="{909E8E84-426E-40DD-AFC4-6F175D3DCCD1}">
              <a14:hiddenFill xmlns:a14="http://schemas.microsoft.com/office/drawing/2010/main">
                <a:solidFill>
                  <a:srgbClr val="FFFFFF"/>
                </a:solidFill>
              </a14:hiddenFill>
            </a:ext>
          </a:extLst>
        </p:spPr>
      </p:pic>
      <p:pic>
        <p:nvPicPr>
          <p:cNvPr id="27" name="Grafik 26">
            <a:hlinkClick r:id="rId16" action="ppaction://hlinksldjump"/>
            <a:extLst>
              <a:ext uri="{FF2B5EF4-FFF2-40B4-BE49-F238E27FC236}">
                <a16:creationId xmlns:a16="http://schemas.microsoft.com/office/drawing/2014/main" id="{E3FD4B04-8AB7-4E24-852D-DC4167DA397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568221" y="5432686"/>
            <a:ext cx="1158363" cy="1158363"/>
          </a:xfrm>
          <a:prstGeom prst="rect">
            <a:avLst/>
          </a:prstGeom>
        </p:spPr>
      </p:pic>
      <p:sp>
        <p:nvSpPr>
          <p:cNvPr id="19" name="Textfeld 18">
            <a:extLst>
              <a:ext uri="{FF2B5EF4-FFF2-40B4-BE49-F238E27FC236}">
                <a16:creationId xmlns:a16="http://schemas.microsoft.com/office/drawing/2014/main" id="{5AC8F59C-1430-4D5F-A5EB-4E74B1CBAE55}"/>
              </a:ext>
            </a:extLst>
          </p:cNvPr>
          <p:cNvSpPr txBox="1"/>
          <p:nvPr/>
        </p:nvSpPr>
        <p:spPr>
          <a:xfrm>
            <a:off x="3032802" y="3414492"/>
            <a:ext cx="1038683" cy="369332"/>
          </a:xfrm>
          <a:prstGeom prst="rect">
            <a:avLst/>
          </a:prstGeom>
          <a:noFill/>
        </p:spPr>
        <p:txBody>
          <a:bodyPr wrap="square" rtlCol="0">
            <a:spAutoFit/>
          </a:bodyPr>
          <a:lstStyle/>
          <a:p>
            <a:r>
              <a:rPr lang="de-DE" dirty="0"/>
              <a:t>Deutsch:</a:t>
            </a:r>
          </a:p>
        </p:txBody>
      </p:sp>
      <p:sp>
        <p:nvSpPr>
          <p:cNvPr id="30" name="Textfeld 29">
            <a:extLst>
              <a:ext uri="{FF2B5EF4-FFF2-40B4-BE49-F238E27FC236}">
                <a16:creationId xmlns:a16="http://schemas.microsoft.com/office/drawing/2014/main" id="{EA1D8A48-E59A-4CE2-AE5B-1DE4A625F26D}"/>
              </a:ext>
            </a:extLst>
          </p:cNvPr>
          <p:cNvSpPr txBox="1"/>
          <p:nvPr/>
        </p:nvSpPr>
        <p:spPr>
          <a:xfrm>
            <a:off x="2987293" y="1794589"/>
            <a:ext cx="1038683" cy="369332"/>
          </a:xfrm>
          <a:prstGeom prst="rect">
            <a:avLst/>
          </a:prstGeom>
          <a:noFill/>
        </p:spPr>
        <p:txBody>
          <a:bodyPr wrap="square" rtlCol="0">
            <a:spAutoFit/>
          </a:bodyPr>
          <a:lstStyle/>
          <a:p>
            <a:r>
              <a:rPr lang="de-DE" dirty="0"/>
              <a:t>Religion:</a:t>
            </a:r>
          </a:p>
        </p:txBody>
      </p:sp>
      <p:sp>
        <p:nvSpPr>
          <p:cNvPr id="31" name="Textfeld 30">
            <a:extLst>
              <a:ext uri="{FF2B5EF4-FFF2-40B4-BE49-F238E27FC236}">
                <a16:creationId xmlns:a16="http://schemas.microsoft.com/office/drawing/2014/main" id="{A75EAD28-85F6-4F97-95FE-0E568E34D0F3}"/>
              </a:ext>
            </a:extLst>
          </p:cNvPr>
          <p:cNvSpPr txBox="1"/>
          <p:nvPr/>
        </p:nvSpPr>
        <p:spPr>
          <a:xfrm>
            <a:off x="2876207" y="4956912"/>
            <a:ext cx="1149769" cy="369332"/>
          </a:xfrm>
          <a:prstGeom prst="rect">
            <a:avLst/>
          </a:prstGeom>
          <a:noFill/>
        </p:spPr>
        <p:txBody>
          <a:bodyPr wrap="square" rtlCol="0">
            <a:spAutoFit/>
          </a:bodyPr>
          <a:lstStyle/>
          <a:p>
            <a:r>
              <a:rPr lang="de-DE" dirty="0"/>
              <a:t>Währung:</a:t>
            </a:r>
          </a:p>
        </p:txBody>
      </p:sp>
      <p:sp>
        <p:nvSpPr>
          <p:cNvPr id="32" name="Textfeld 31">
            <a:extLst>
              <a:ext uri="{FF2B5EF4-FFF2-40B4-BE49-F238E27FC236}">
                <a16:creationId xmlns:a16="http://schemas.microsoft.com/office/drawing/2014/main" id="{C64C09E9-DE92-4FDD-B4AD-E5D85974C9FA}"/>
              </a:ext>
            </a:extLst>
          </p:cNvPr>
          <p:cNvSpPr txBox="1"/>
          <p:nvPr/>
        </p:nvSpPr>
        <p:spPr>
          <a:xfrm>
            <a:off x="5242755" y="1793129"/>
            <a:ext cx="1038683" cy="369332"/>
          </a:xfrm>
          <a:prstGeom prst="rect">
            <a:avLst/>
          </a:prstGeom>
          <a:noFill/>
        </p:spPr>
        <p:txBody>
          <a:bodyPr wrap="square" rtlCol="0">
            <a:spAutoFit/>
          </a:bodyPr>
          <a:lstStyle/>
          <a:p>
            <a:r>
              <a:rPr lang="de-DE" dirty="0"/>
              <a:t>Feste:</a:t>
            </a:r>
          </a:p>
        </p:txBody>
      </p:sp>
      <p:sp>
        <p:nvSpPr>
          <p:cNvPr id="34" name="Textfeld 33">
            <a:extLst>
              <a:ext uri="{FF2B5EF4-FFF2-40B4-BE49-F238E27FC236}">
                <a16:creationId xmlns:a16="http://schemas.microsoft.com/office/drawing/2014/main" id="{10A05364-C01E-47DA-955B-C7EA6AB81352}"/>
              </a:ext>
            </a:extLst>
          </p:cNvPr>
          <p:cNvSpPr txBox="1"/>
          <p:nvPr/>
        </p:nvSpPr>
        <p:spPr>
          <a:xfrm>
            <a:off x="5499917" y="4679613"/>
            <a:ext cx="2224691" cy="369332"/>
          </a:xfrm>
          <a:prstGeom prst="rect">
            <a:avLst/>
          </a:prstGeom>
          <a:noFill/>
        </p:spPr>
        <p:txBody>
          <a:bodyPr wrap="square" rtlCol="0">
            <a:spAutoFit/>
          </a:bodyPr>
          <a:lstStyle/>
          <a:p>
            <a:r>
              <a:rPr lang="de-DE" dirty="0"/>
              <a:t>Sehenswürdigkeiten:</a:t>
            </a:r>
          </a:p>
        </p:txBody>
      </p:sp>
      <p:sp>
        <p:nvSpPr>
          <p:cNvPr id="35" name="Textfeld 34">
            <a:extLst>
              <a:ext uri="{FF2B5EF4-FFF2-40B4-BE49-F238E27FC236}">
                <a16:creationId xmlns:a16="http://schemas.microsoft.com/office/drawing/2014/main" id="{439068ED-CEBD-46B4-90D5-3F99FA4071AF}"/>
              </a:ext>
            </a:extLst>
          </p:cNvPr>
          <p:cNvSpPr txBox="1"/>
          <p:nvPr/>
        </p:nvSpPr>
        <p:spPr>
          <a:xfrm>
            <a:off x="8928870" y="1876968"/>
            <a:ext cx="1186689" cy="369332"/>
          </a:xfrm>
          <a:prstGeom prst="rect">
            <a:avLst/>
          </a:prstGeom>
          <a:noFill/>
        </p:spPr>
        <p:txBody>
          <a:bodyPr wrap="square" rtlCol="0">
            <a:spAutoFit/>
          </a:bodyPr>
          <a:lstStyle/>
          <a:p>
            <a:r>
              <a:rPr lang="de-DE" dirty="0"/>
              <a:t>Gerichte:</a:t>
            </a:r>
          </a:p>
        </p:txBody>
      </p:sp>
      <p:sp>
        <p:nvSpPr>
          <p:cNvPr id="36" name="Textfeld 35">
            <a:extLst>
              <a:ext uri="{FF2B5EF4-FFF2-40B4-BE49-F238E27FC236}">
                <a16:creationId xmlns:a16="http://schemas.microsoft.com/office/drawing/2014/main" id="{651648E2-436D-4A35-91D5-67B4E7EAE5FB}"/>
              </a:ext>
            </a:extLst>
          </p:cNvPr>
          <p:cNvSpPr txBox="1"/>
          <p:nvPr/>
        </p:nvSpPr>
        <p:spPr>
          <a:xfrm>
            <a:off x="5499917" y="6100880"/>
            <a:ext cx="3510918" cy="292388"/>
          </a:xfrm>
          <a:prstGeom prst="rect">
            <a:avLst/>
          </a:prstGeom>
          <a:noFill/>
        </p:spPr>
        <p:txBody>
          <a:bodyPr wrap="square" rtlCol="0">
            <a:spAutoFit/>
          </a:bodyPr>
          <a:lstStyle/>
          <a:p>
            <a:r>
              <a:rPr lang="de-DE" sz="1300" dirty="0"/>
              <a:t>Schloss Neuschwanstein     Brandenburger Tor</a:t>
            </a:r>
          </a:p>
        </p:txBody>
      </p:sp>
      <p:pic>
        <p:nvPicPr>
          <p:cNvPr id="3" name="Anna">
            <a:hlinkClick r:id="" action="ppaction://media"/>
            <a:extLst>
              <a:ext uri="{FF2B5EF4-FFF2-40B4-BE49-F238E27FC236}">
                <a16:creationId xmlns:a16="http://schemas.microsoft.com/office/drawing/2014/main" id="{AF841A2D-5710-4A1E-BF88-E0BB9E6E6BB2}"/>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181777" y="3640166"/>
            <a:ext cx="413549" cy="413549"/>
          </a:xfrm>
          <a:prstGeom prst="rect">
            <a:avLst/>
          </a:prstGeom>
        </p:spPr>
      </p:pic>
    </p:spTree>
    <p:extLst>
      <p:ext uri="{BB962C8B-B14F-4D97-AF65-F5344CB8AC3E}">
        <p14:creationId xmlns:p14="http://schemas.microsoft.com/office/powerpoint/2010/main" val="263043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82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8BA1AF2-BE04-4843-A3B0-CB1440B28612}"/>
              </a:ext>
            </a:extLst>
          </p:cNvPr>
          <p:cNvSpPr txBox="1"/>
          <p:nvPr/>
        </p:nvSpPr>
        <p:spPr>
          <a:xfrm>
            <a:off x="3213716" y="701212"/>
            <a:ext cx="5575177" cy="477054"/>
          </a:xfrm>
          <a:prstGeom prst="rect">
            <a:avLst/>
          </a:prstGeom>
          <a:noFill/>
        </p:spPr>
        <p:txBody>
          <a:bodyPr wrap="square" rtlCol="0">
            <a:spAutoFit/>
          </a:bodyPr>
          <a:lstStyle/>
          <a:p>
            <a:pPr algn="ctr"/>
            <a:r>
              <a:rPr lang="de-DE" sz="2500" dirty="0">
                <a:latin typeface="Georgia Pro Black" panose="02040A02050405020203" pitchFamily="18" charset="0"/>
              </a:rPr>
              <a:t>Türkei</a:t>
            </a:r>
          </a:p>
        </p:txBody>
      </p:sp>
      <p:pic>
        <p:nvPicPr>
          <p:cNvPr id="6" name="Picture 6" descr="Türkei Türkische Flagge Fahne Gr. 2,50x 1,50m Fahnen Flaggen NEU mit Ösen  XXL | eBay">
            <a:extLst>
              <a:ext uri="{FF2B5EF4-FFF2-40B4-BE49-F238E27FC236}">
                <a16:creationId xmlns:a16="http://schemas.microsoft.com/office/drawing/2014/main" id="{D3C0C4C8-AD90-43BA-A3F1-58126E13EE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6427" y="259580"/>
            <a:ext cx="2040477" cy="13603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ürkei Türkische Flagge Fahne Gr. 2,50x 1,50m Fahnen Flaggen NEU mit Ösen  XXL | eBay">
            <a:extLst>
              <a:ext uri="{FF2B5EF4-FFF2-40B4-BE49-F238E27FC236}">
                <a16:creationId xmlns:a16="http://schemas.microsoft.com/office/drawing/2014/main" id="{21E18690-8F94-4BB3-AB03-ECB00AEB2D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096" y="259580"/>
            <a:ext cx="2040477" cy="136031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7C4BA1B2-65CC-490B-912F-289F8E1C94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792" y="2349697"/>
            <a:ext cx="1814110" cy="1814110"/>
          </a:xfrm>
          <a:prstGeom prst="rect">
            <a:avLst/>
          </a:prstGeom>
        </p:spPr>
      </p:pic>
      <p:cxnSp>
        <p:nvCxnSpPr>
          <p:cNvPr id="12" name="Gerader Verbinder 11">
            <a:extLst>
              <a:ext uri="{FF2B5EF4-FFF2-40B4-BE49-F238E27FC236}">
                <a16:creationId xmlns:a16="http://schemas.microsoft.com/office/drawing/2014/main" id="{6AC00611-BF5C-4847-8509-B4AF3DD6A45C}"/>
              </a:ext>
            </a:extLst>
          </p:cNvPr>
          <p:cNvCxnSpPr/>
          <p:nvPr/>
        </p:nvCxnSpPr>
        <p:spPr>
          <a:xfrm>
            <a:off x="2829942" y="1814839"/>
            <a:ext cx="0" cy="4580878"/>
          </a:xfrm>
          <a:prstGeom prst="line">
            <a:avLst/>
          </a:prstGeom>
          <a:ln w="57150"/>
        </p:spPr>
        <p:style>
          <a:lnRef idx="1">
            <a:schemeClr val="dk1"/>
          </a:lnRef>
          <a:fillRef idx="0">
            <a:schemeClr val="dk1"/>
          </a:fillRef>
          <a:effectRef idx="0">
            <a:schemeClr val="dk1"/>
          </a:effectRef>
          <a:fontRef idx="minor">
            <a:schemeClr val="tx1"/>
          </a:fontRef>
        </p:style>
      </p:cxnSp>
      <p:sp>
        <p:nvSpPr>
          <p:cNvPr id="13" name="Bogen 12">
            <a:extLst>
              <a:ext uri="{FF2B5EF4-FFF2-40B4-BE49-F238E27FC236}">
                <a16:creationId xmlns:a16="http://schemas.microsoft.com/office/drawing/2014/main" id="{BA7E4A67-A18D-4833-84A9-4739C15C94C1}"/>
              </a:ext>
            </a:extLst>
          </p:cNvPr>
          <p:cNvSpPr/>
          <p:nvPr/>
        </p:nvSpPr>
        <p:spPr>
          <a:xfrm rot="20292753">
            <a:off x="511939" y="4270765"/>
            <a:ext cx="1083076" cy="994299"/>
          </a:xfrm>
          <a:prstGeom prst="arc">
            <a:avLst>
              <a:gd name="adj1" fmla="val 8823754"/>
              <a:gd name="adj2" fmla="val 14786927"/>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cxnSp>
        <p:nvCxnSpPr>
          <p:cNvPr id="14" name="Gerade Verbindung mit Pfeil 13">
            <a:extLst>
              <a:ext uri="{FF2B5EF4-FFF2-40B4-BE49-F238E27FC236}">
                <a16:creationId xmlns:a16="http://schemas.microsoft.com/office/drawing/2014/main" id="{A7691262-A079-41DB-860A-222C10E1E5AD}"/>
              </a:ext>
            </a:extLst>
          </p:cNvPr>
          <p:cNvCxnSpPr>
            <a:cxnSpLocks/>
          </p:cNvCxnSpPr>
          <p:nvPr/>
        </p:nvCxnSpPr>
        <p:spPr>
          <a:xfrm flipV="1">
            <a:off x="655096" y="4231782"/>
            <a:ext cx="190316" cy="22194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6" name="Textfeld 15">
            <a:extLst>
              <a:ext uri="{FF2B5EF4-FFF2-40B4-BE49-F238E27FC236}">
                <a16:creationId xmlns:a16="http://schemas.microsoft.com/office/drawing/2014/main" id="{22E08A5D-7E46-4A75-AF8D-0337F3FA6F86}"/>
              </a:ext>
            </a:extLst>
          </p:cNvPr>
          <p:cNvSpPr txBox="1"/>
          <p:nvPr/>
        </p:nvSpPr>
        <p:spPr>
          <a:xfrm>
            <a:off x="366098" y="5364966"/>
            <a:ext cx="1899822" cy="369332"/>
          </a:xfrm>
          <a:prstGeom prst="rect">
            <a:avLst/>
          </a:prstGeom>
          <a:noFill/>
        </p:spPr>
        <p:txBody>
          <a:bodyPr wrap="square" rtlCol="0">
            <a:spAutoFit/>
          </a:bodyPr>
          <a:lstStyle/>
          <a:p>
            <a:r>
              <a:rPr lang="de-DE" dirty="0">
                <a:latin typeface="Modern Love" panose="04090805081005020601" pitchFamily="82" charset="0"/>
              </a:rPr>
              <a:t>Klick mich an!</a:t>
            </a:r>
          </a:p>
        </p:txBody>
      </p:sp>
      <p:pic>
        <p:nvPicPr>
          <p:cNvPr id="17" name="Grafik 16">
            <a:extLst>
              <a:ext uri="{FF2B5EF4-FFF2-40B4-BE49-F238E27FC236}">
                <a16:creationId xmlns:a16="http://schemas.microsoft.com/office/drawing/2014/main" id="{A40E0B36-95B3-43BF-8DB2-95AE5AEEE4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2837" y="3897789"/>
            <a:ext cx="889927" cy="889927"/>
          </a:xfrm>
          <a:prstGeom prst="rect">
            <a:avLst/>
          </a:prstGeom>
        </p:spPr>
      </p:pic>
      <p:pic>
        <p:nvPicPr>
          <p:cNvPr id="2050" name="Picture 2" descr="Islam : Projekt GlaubensGarten">
            <a:extLst>
              <a:ext uri="{FF2B5EF4-FFF2-40B4-BE49-F238E27FC236}">
                <a16:creationId xmlns:a16="http://schemas.microsoft.com/office/drawing/2014/main" id="{FB255611-E876-4F9A-8844-527E6854AE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0770" y="2176219"/>
            <a:ext cx="1086103" cy="1080533"/>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a:extLst>
              <a:ext uri="{FF2B5EF4-FFF2-40B4-BE49-F238E27FC236}">
                <a16:creationId xmlns:a16="http://schemas.microsoft.com/office/drawing/2014/main" id="{5DEA0128-4B25-42F4-AB19-F8C248B094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62836" y="5289334"/>
            <a:ext cx="889927" cy="889927"/>
          </a:xfrm>
          <a:prstGeom prst="rect">
            <a:avLst/>
          </a:prstGeom>
        </p:spPr>
      </p:pic>
      <p:pic>
        <p:nvPicPr>
          <p:cNvPr id="2052" name="Picture 4" descr="Zuckerfest: Ein süßes Fest | shz.de">
            <a:extLst>
              <a:ext uri="{FF2B5EF4-FFF2-40B4-BE49-F238E27FC236}">
                <a16:creationId xmlns:a16="http://schemas.microsoft.com/office/drawing/2014/main" id="{F0413D6F-AC51-40E5-B0BC-050CE025E5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8968" y="2170241"/>
            <a:ext cx="1587047" cy="15819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agia Sophia – Wikipedia">
            <a:extLst>
              <a:ext uri="{FF2B5EF4-FFF2-40B4-BE49-F238E27FC236}">
                <a16:creationId xmlns:a16="http://schemas.microsoft.com/office/drawing/2014/main" id="{5848B83B-6A7A-461A-939A-5E7A2E80682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41221" y="4946432"/>
            <a:ext cx="1852612" cy="1232829"/>
          </a:xfrm>
          <a:prstGeom prst="rect">
            <a:avLst/>
          </a:prstGeom>
          <a:noFill/>
          <a:extLst>
            <a:ext uri="{909E8E84-426E-40DD-AFC4-6F175D3DCCD1}">
              <a14:hiddenFill xmlns:a14="http://schemas.microsoft.com/office/drawing/2010/main">
                <a:solidFill>
                  <a:srgbClr val="FFFFFF"/>
                </a:solidFill>
              </a14:hiddenFill>
            </a:ext>
          </a:extLst>
        </p:spPr>
      </p:pic>
      <p:pic>
        <p:nvPicPr>
          <p:cNvPr id="23" name="Grafik 22">
            <a:hlinkClick r:id="rId11" action="ppaction://hlinksldjump"/>
            <a:extLst>
              <a:ext uri="{FF2B5EF4-FFF2-40B4-BE49-F238E27FC236}">
                <a16:creationId xmlns:a16="http://schemas.microsoft.com/office/drawing/2014/main" id="{C9E75920-25B7-492D-BD64-4A1578F5209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78541" y="5385317"/>
            <a:ext cx="1158363" cy="1158363"/>
          </a:xfrm>
          <a:prstGeom prst="rect">
            <a:avLst/>
          </a:prstGeom>
        </p:spPr>
      </p:pic>
      <p:pic>
        <p:nvPicPr>
          <p:cNvPr id="2056" name="Picture 8" descr="Menemen Nasıl Yapılır? – Mutfak Sırları – Pratik Yemek Tarifleri">
            <a:extLst>
              <a:ext uri="{FF2B5EF4-FFF2-40B4-BE49-F238E27FC236}">
                <a16:creationId xmlns:a16="http://schemas.microsoft.com/office/drawing/2014/main" id="{EFA13276-AE7C-49B7-B87C-8675C00CDE8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55117" y="2564610"/>
            <a:ext cx="1666443" cy="110894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ide mit Hackfleisch - Rezept - [EINFACH HAUSGEMACHT]">
            <a:extLst>
              <a:ext uri="{FF2B5EF4-FFF2-40B4-BE49-F238E27FC236}">
                <a16:creationId xmlns:a16="http://schemas.microsoft.com/office/drawing/2014/main" id="{242983FD-8975-47AB-A64D-D72C40357F4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21561" y="2564610"/>
            <a:ext cx="1385887" cy="1384285"/>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extLst>
              <a:ext uri="{FF2B5EF4-FFF2-40B4-BE49-F238E27FC236}">
                <a16:creationId xmlns:a16="http://schemas.microsoft.com/office/drawing/2014/main" id="{795FBA26-5FFE-4B78-9109-9BCCE051AD3B}"/>
              </a:ext>
            </a:extLst>
          </p:cNvPr>
          <p:cNvSpPr txBox="1"/>
          <p:nvPr/>
        </p:nvSpPr>
        <p:spPr>
          <a:xfrm>
            <a:off x="3315772" y="1825225"/>
            <a:ext cx="1038683" cy="369332"/>
          </a:xfrm>
          <a:prstGeom prst="rect">
            <a:avLst/>
          </a:prstGeom>
          <a:noFill/>
        </p:spPr>
        <p:txBody>
          <a:bodyPr wrap="square" rtlCol="0">
            <a:spAutoFit/>
          </a:bodyPr>
          <a:lstStyle/>
          <a:p>
            <a:r>
              <a:rPr lang="de-DE" dirty="0"/>
              <a:t>Religion:</a:t>
            </a:r>
          </a:p>
        </p:txBody>
      </p:sp>
      <p:sp>
        <p:nvSpPr>
          <p:cNvPr id="27" name="Textfeld 26">
            <a:extLst>
              <a:ext uri="{FF2B5EF4-FFF2-40B4-BE49-F238E27FC236}">
                <a16:creationId xmlns:a16="http://schemas.microsoft.com/office/drawing/2014/main" id="{7216951E-414A-435F-B441-617A2F88DA4D}"/>
              </a:ext>
            </a:extLst>
          </p:cNvPr>
          <p:cNvSpPr txBox="1"/>
          <p:nvPr/>
        </p:nvSpPr>
        <p:spPr>
          <a:xfrm>
            <a:off x="5284066" y="4503094"/>
            <a:ext cx="2228485" cy="369332"/>
          </a:xfrm>
          <a:prstGeom prst="rect">
            <a:avLst/>
          </a:prstGeom>
          <a:noFill/>
        </p:spPr>
        <p:txBody>
          <a:bodyPr wrap="square" rtlCol="0">
            <a:spAutoFit/>
          </a:bodyPr>
          <a:lstStyle/>
          <a:p>
            <a:r>
              <a:rPr lang="de-DE" dirty="0"/>
              <a:t>Sehenswürdigkeiten:</a:t>
            </a:r>
          </a:p>
        </p:txBody>
      </p:sp>
      <p:sp>
        <p:nvSpPr>
          <p:cNvPr id="28" name="Textfeld 27">
            <a:extLst>
              <a:ext uri="{FF2B5EF4-FFF2-40B4-BE49-F238E27FC236}">
                <a16:creationId xmlns:a16="http://schemas.microsoft.com/office/drawing/2014/main" id="{6422B290-524E-4AB1-B0CA-BD7D5EC40780}"/>
              </a:ext>
            </a:extLst>
          </p:cNvPr>
          <p:cNvSpPr txBox="1"/>
          <p:nvPr/>
        </p:nvSpPr>
        <p:spPr>
          <a:xfrm>
            <a:off x="5878968" y="1800909"/>
            <a:ext cx="1038683" cy="369332"/>
          </a:xfrm>
          <a:prstGeom prst="rect">
            <a:avLst/>
          </a:prstGeom>
          <a:noFill/>
        </p:spPr>
        <p:txBody>
          <a:bodyPr wrap="square" rtlCol="0">
            <a:spAutoFit/>
          </a:bodyPr>
          <a:lstStyle/>
          <a:p>
            <a:r>
              <a:rPr lang="de-DE" dirty="0"/>
              <a:t>Feste:</a:t>
            </a:r>
          </a:p>
        </p:txBody>
      </p:sp>
      <p:pic>
        <p:nvPicPr>
          <p:cNvPr id="2060" name="Picture 12" descr="Die nächtliche Beleuchtung macht deutlich, warum die Sultan Ahmed Moschee in Istanbul auch &quot;Blaue Moschee&quot; genannt wird, Türkei - © Luciano Mortula / Shutterstock">
            <a:extLst>
              <a:ext uri="{FF2B5EF4-FFF2-40B4-BE49-F238E27FC236}">
                <a16:creationId xmlns:a16="http://schemas.microsoft.com/office/drawing/2014/main" id="{78253A39-1BB7-4F9A-A468-F2368DC71C8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93833" y="4934745"/>
            <a:ext cx="1866774" cy="1244516"/>
          </a:xfrm>
          <a:prstGeom prst="rect">
            <a:avLst/>
          </a:prstGeom>
          <a:noFill/>
          <a:extLst>
            <a:ext uri="{909E8E84-426E-40DD-AFC4-6F175D3DCCD1}">
              <a14:hiddenFill xmlns:a14="http://schemas.microsoft.com/office/drawing/2010/main">
                <a:solidFill>
                  <a:srgbClr val="FFFFFF"/>
                </a:solidFill>
              </a14:hiddenFill>
            </a:ext>
          </a:extLst>
        </p:spPr>
      </p:pic>
      <p:sp>
        <p:nvSpPr>
          <p:cNvPr id="31" name="Textfeld 30">
            <a:extLst>
              <a:ext uri="{FF2B5EF4-FFF2-40B4-BE49-F238E27FC236}">
                <a16:creationId xmlns:a16="http://schemas.microsoft.com/office/drawing/2014/main" id="{34834E9D-2827-4C8F-90DC-69B368BF8356}"/>
              </a:ext>
            </a:extLst>
          </p:cNvPr>
          <p:cNvSpPr txBox="1"/>
          <p:nvPr/>
        </p:nvSpPr>
        <p:spPr>
          <a:xfrm>
            <a:off x="3319163" y="4947227"/>
            <a:ext cx="1119499" cy="369332"/>
          </a:xfrm>
          <a:prstGeom prst="rect">
            <a:avLst/>
          </a:prstGeom>
          <a:noFill/>
        </p:spPr>
        <p:txBody>
          <a:bodyPr wrap="square" rtlCol="0">
            <a:spAutoFit/>
          </a:bodyPr>
          <a:lstStyle/>
          <a:p>
            <a:r>
              <a:rPr lang="de-DE" dirty="0"/>
              <a:t>Währung:</a:t>
            </a:r>
          </a:p>
        </p:txBody>
      </p:sp>
      <p:sp>
        <p:nvSpPr>
          <p:cNvPr id="32" name="Textfeld 31">
            <a:extLst>
              <a:ext uri="{FF2B5EF4-FFF2-40B4-BE49-F238E27FC236}">
                <a16:creationId xmlns:a16="http://schemas.microsoft.com/office/drawing/2014/main" id="{F69AD8E6-AD6B-4390-B4CF-B459020960B7}"/>
              </a:ext>
            </a:extLst>
          </p:cNvPr>
          <p:cNvSpPr txBox="1"/>
          <p:nvPr/>
        </p:nvSpPr>
        <p:spPr>
          <a:xfrm>
            <a:off x="3322680" y="3561604"/>
            <a:ext cx="1038683" cy="369332"/>
          </a:xfrm>
          <a:prstGeom prst="rect">
            <a:avLst/>
          </a:prstGeom>
          <a:noFill/>
        </p:spPr>
        <p:txBody>
          <a:bodyPr wrap="square" rtlCol="0">
            <a:spAutoFit/>
          </a:bodyPr>
          <a:lstStyle/>
          <a:p>
            <a:r>
              <a:rPr lang="de-DE" dirty="0"/>
              <a:t>Türkisch</a:t>
            </a:r>
          </a:p>
        </p:txBody>
      </p:sp>
      <p:sp>
        <p:nvSpPr>
          <p:cNvPr id="33" name="Textfeld 32">
            <a:extLst>
              <a:ext uri="{FF2B5EF4-FFF2-40B4-BE49-F238E27FC236}">
                <a16:creationId xmlns:a16="http://schemas.microsoft.com/office/drawing/2014/main" id="{9B9003BC-2754-420E-B8B6-E03F7D02BE7F}"/>
              </a:ext>
            </a:extLst>
          </p:cNvPr>
          <p:cNvSpPr txBox="1"/>
          <p:nvPr/>
        </p:nvSpPr>
        <p:spPr>
          <a:xfrm>
            <a:off x="8961168" y="2225903"/>
            <a:ext cx="1070517" cy="369332"/>
          </a:xfrm>
          <a:prstGeom prst="rect">
            <a:avLst/>
          </a:prstGeom>
          <a:noFill/>
        </p:spPr>
        <p:txBody>
          <a:bodyPr wrap="square" rtlCol="0">
            <a:spAutoFit/>
          </a:bodyPr>
          <a:lstStyle/>
          <a:p>
            <a:r>
              <a:rPr lang="de-DE" dirty="0"/>
              <a:t>Gerichte:</a:t>
            </a:r>
          </a:p>
        </p:txBody>
      </p:sp>
      <p:sp>
        <p:nvSpPr>
          <p:cNvPr id="34" name="Textfeld 33">
            <a:extLst>
              <a:ext uri="{FF2B5EF4-FFF2-40B4-BE49-F238E27FC236}">
                <a16:creationId xmlns:a16="http://schemas.microsoft.com/office/drawing/2014/main" id="{7B48C679-EA71-41CD-A2A9-1C05D6A43347}"/>
              </a:ext>
            </a:extLst>
          </p:cNvPr>
          <p:cNvSpPr txBox="1"/>
          <p:nvPr/>
        </p:nvSpPr>
        <p:spPr>
          <a:xfrm>
            <a:off x="5288273" y="6164921"/>
            <a:ext cx="3812855" cy="292388"/>
          </a:xfrm>
          <a:prstGeom prst="rect">
            <a:avLst/>
          </a:prstGeom>
          <a:noFill/>
        </p:spPr>
        <p:txBody>
          <a:bodyPr wrap="square" rtlCol="0">
            <a:spAutoFit/>
          </a:bodyPr>
          <a:lstStyle/>
          <a:p>
            <a:r>
              <a:rPr lang="de-DE" sz="1300" dirty="0"/>
              <a:t>Hagia Sophia                           Blaue Moschee</a:t>
            </a:r>
          </a:p>
        </p:txBody>
      </p:sp>
      <p:pic>
        <p:nvPicPr>
          <p:cNvPr id="2" name="WhatsApp Audio 2021-01-22 at 11.24.40">
            <a:hlinkClick r:id="" action="ppaction://media"/>
            <a:extLst>
              <a:ext uri="{FF2B5EF4-FFF2-40B4-BE49-F238E27FC236}">
                <a16:creationId xmlns:a16="http://schemas.microsoft.com/office/drawing/2014/main" id="{8660978C-9B91-4247-93E4-E1FAF598BEAC}"/>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342662" y="3769810"/>
            <a:ext cx="407398" cy="407398"/>
          </a:xfrm>
          <a:prstGeom prst="rect">
            <a:avLst/>
          </a:prstGeom>
        </p:spPr>
      </p:pic>
    </p:spTree>
    <p:extLst>
      <p:ext uri="{BB962C8B-B14F-4D97-AF65-F5344CB8AC3E}">
        <p14:creationId xmlns:p14="http://schemas.microsoft.com/office/powerpoint/2010/main" val="327513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9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548B8B5C-F677-46BD-B305-02A172387F52}"/>
              </a:ext>
            </a:extLst>
          </p:cNvPr>
          <p:cNvSpPr txBox="1"/>
          <p:nvPr/>
        </p:nvSpPr>
        <p:spPr>
          <a:xfrm>
            <a:off x="1712655" y="562762"/>
            <a:ext cx="8855566" cy="646331"/>
          </a:xfrm>
          <a:prstGeom prst="rect">
            <a:avLst/>
          </a:prstGeom>
          <a:noFill/>
        </p:spPr>
        <p:txBody>
          <a:bodyPr wrap="none" rtlCol="0">
            <a:spAutoFit/>
          </a:bodyPr>
          <a:lstStyle/>
          <a:p>
            <a:pPr algn="ctr"/>
            <a:r>
              <a:rPr lang="de-DE" dirty="0">
                <a:latin typeface="Arial Black" panose="020B0A04020102020204" pitchFamily="34" charset="0"/>
              </a:rPr>
              <a:t>Was für Traditionen, Feste oder Bräuche hast du in deiner Familie? </a:t>
            </a:r>
          </a:p>
          <a:p>
            <a:pPr algn="ctr"/>
            <a:r>
              <a:rPr lang="de-DE" dirty="0">
                <a:latin typeface="Arial Black" panose="020B0A04020102020204" pitchFamily="34" charset="0"/>
              </a:rPr>
              <a:t>Schreibe es in das Textfeld!</a:t>
            </a:r>
          </a:p>
        </p:txBody>
      </p:sp>
      <p:sp>
        <p:nvSpPr>
          <p:cNvPr id="6" name="Textfeld 5">
            <a:extLst>
              <a:ext uri="{FF2B5EF4-FFF2-40B4-BE49-F238E27FC236}">
                <a16:creationId xmlns:a16="http://schemas.microsoft.com/office/drawing/2014/main" id="{B2A78A05-DA10-4F07-9551-59DAD794A927}"/>
              </a:ext>
            </a:extLst>
          </p:cNvPr>
          <p:cNvSpPr txBox="1"/>
          <p:nvPr/>
        </p:nvSpPr>
        <p:spPr>
          <a:xfrm>
            <a:off x="1900237" y="1447800"/>
            <a:ext cx="8391525" cy="4200525"/>
          </a:xfrm>
          <a:prstGeom prst="rect">
            <a:avLst/>
          </a:prstGeom>
          <a:noFill/>
          <a:ln w="57150">
            <a:solidFill>
              <a:schemeClr val="tx1"/>
            </a:solidFill>
            <a:prstDash val="sysDash"/>
          </a:ln>
        </p:spPr>
        <p:txBody>
          <a:bodyPr wrap="square" rtlCol="0">
            <a:spAutoFit/>
          </a:bodyPr>
          <a:lstStyle/>
          <a:p>
            <a:endParaRPr lang="de-DE" dirty="0"/>
          </a:p>
        </p:txBody>
      </p:sp>
      <p:pic>
        <p:nvPicPr>
          <p:cNvPr id="7" name="Grafik 6">
            <a:hlinkClick r:id="rId3" action="ppaction://hlinksldjump"/>
            <a:extLst>
              <a:ext uri="{FF2B5EF4-FFF2-40B4-BE49-F238E27FC236}">
                <a16:creationId xmlns:a16="http://schemas.microsoft.com/office/drawing/2014/main" id="{38661409-1EA3-4023-B0B5-06AE6F29A2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8221" y="5432686"/>
            <a:ext cx="1158363" cy="1158363"/>
          </a:xfrm>
          <a:prstGeom prst="rect">
            <a:avLst/>
          </a:prstGeom>
        </p:spPr>
      </p:pic>
    </p:spTree>
    <p:controls>
      <mc:AlternateContent xmlns:mc="http://schemas.openxmlformats.org/markup-compatibility/2006">
        <mc:Choice xmlns:v="urn:schemas-microsoft-com:vml" Requires="v">
          <p:control name="TextBox1" r:id="rId1" imgW="8389800" imgH="4183560"/>
        </mc:Choice>
        <mc:Fallback>
          <p:control name="TextBox1" r:id="rId1" imgW="8389800" imgH="4183560">
            <p:pic>
              <p:nvPicPr>
                <p:cNvPr id="2" name="TextBox1">
                  <a:extLst>
                    <a:ext uri="{FF2B5EF4-FFF2-40B4-BE49-F238E27FC236}">
                      <a16:creationId xmlns:a16="http://schemas.microsoft.com/office/drawing/2014/main" id="{44B29E48-756F-4F57-963D-597BE8FC4A36}"/>
                    </a:ext>
                  </a:extLst>
                </p:cNvPr>
                <p:cNvPicPr>
                  <a:picLocks/>
                </p:cNvPicPr>
                <p:nvPr/>
              </p:nvPicPr>
              <p:blipFill>
                <a:blip r:embed="rId5"/>
                <a:stretch>
                  <a:fillRect/>
                </a:stretch>
              </p:blipFill>
              <p:spPr>
                <a:xfrm>
                  <a:off x="1900237" y="1447800"/>
                  <a:ext cx="8391525" cy="4181475"/>
                </a:xfrm>
                <a:prstGeom prst="rect">
                  <a:avLst/>
                </a:prstGeom>
              </p:spPr>
            </p:pic>
          </p:control>
        </mc:Fallback>
      </mc:AlternateContent>
    </p:controls>
    <p:extLst>
      <p:ext uri="{BB962C8B-B14F-4D97-AF65-F5344CB8AC3E}">
        <p14:creationId xmlns:p14="http://schemas.microsoft.com/office/powerpoint/2010/main" val="1752773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0F6DF46E-6D85-4CE1-A7DC-34EB97B3BE52}"/>
              </a:ext>
            </a:extLst>
          </p:cNvPr>
          <p:cNvSpPr txBox="1"/>
          <p:nvPr/>
        </p:nvSpPr>
        <p:spPr>
          <a:xfrm>
            <a:off x="1809749" y="183118"/>
            <a:ext cx="8427517" cy="861774"/>
          </a:xfrm>
          <a:prstGeom prst="rect">
            <a:avLst/>
          </a:prstGeom>
          <a:noFill/>
        </p:spPr>
        <p:txBody>
          <a:bodyPr wrap="square" rtlCol="0">
            <a:spAutoFit/>
          </a:bodyPr>
          <a:lstStyle/>
          <a:p>
            <a:r>
              <a:rPr lang="de-DE" dirty="0">
                <a:latin typeface="Georgia Pro Black" panose="02040A02050405020203" pitchFamily="18" charset="0"/>
              </a:rPr>
              <a:t>Schaue dir folgendes Video zur Kultur Europas an: </a:t>
            </a:r>
          </a:p>
          <a:p>
            <a:r>
              <a:rPr lang="de-DE" sz="1600" dirty="0">
                <a:latin typeface="Georgia Pro Black" panose="02040A02050405020203" pitchFamily="18" charset="0"/>
              </a:rPr>
              <a:t>(falls das Video nicht funktioniert, drücke auf folgenden Link:      </a:t>
            </a:r>
          </a:p>
          <a:p>
            <a:r>
              <a:rPr lang="de-DE" sz="1600" dirty="0">
                <a:latin typeface="Georgia Pro Black" panose="02040A02050405020203" pitchFamily="18" charset="0"/>
                <a:hlinkClick r:id="rId3"/>
              </a:rPr>
              <a:t>https://www.youtube.com/watch?v=ISHk4ed-4HU</a:t>
            </a:r>
            <a:r>
              <a:rPr lang="de-DE" sz="1600" dirty="0">
                <a:latin typeface="Georgia Pro Black" panose="02040A02050405020203" pitchFamily="18" charset="0"/>
              </a:rPr>
              <a:t> )</a:t>
            </a:r>
          </a:p>
        </p:txBody>
      </p:sp>
      <p:pic>
        <p:nvPicPr>
          <p:cNvPr id="5" name="Onlinemedien 4" title="Was ist typisch europäisch?">
            <a:hlinkClick r:id="" action="ppaction://media"/>
            <a:extLst>
              <a:ext uri="{FF2B5EF4-FFF2-40B4-BE49-F238E27FC236}">
                <a16:creationId xmlns:a16="http://schemas.microsoft.com/office/drawing/2014/main" id="{F2E2F620-AB7B-4668-A22A-BD7BA236415D}"/>
              </a:ext>
            </a:extLst>
          </p:cNvPr>
          <p:cNvPicPr>
            <a:picLocks noRot="1" noChangeAspect="1"/>
          </p:cNvPicPr>
          <p:nvPr>
            <a:videoFile r:link="rId1"/>
          </p:nvPr>
        </p:nvPicPr>
        <p:blipFill>
          <a:blip r:embed="rId4"/>
          <a:stretch>
            <a:fillRect/>
          </a:stretch>
        </p:blipFill>
        <p:spPr>
          <a:xfrm>
            <a:off x="1990725" y="1646253"/>
            <a:ext cx="8246542" cy="4659297"/>
          </a:xfrm>
          <a:prstGeom prst="rect">
            <a:avLst/>
          </a:prstGeom>
        </p:spPr>
      </p:pic>
      <p:pic>
        <p:nvPicPr>
          <p:cNvPr id="6" name="Grafik 5">
            <a:hlinkClick r:id="rId5" action="ppaction://hlinksldjump"/>
            <a:extLst>
              <a:ext uri="{FF2B5EF4-FFF2-40B4-BE49-F238E27FC236}">
                <a16:creationId xmlns:a16="http://schemas.microsoft.com/office/drawing/2014/main" id="{900FA4DC-654A-43E6-A391-254495EC49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44421" y="5242186"/>
            <a:ext cx="1158363" cy="1158363"/>
          </a:xfrm>
          <a:prstGeom prst="rect">
            <a:avLst/>
          </a:prstGeom>
        </p:spPr>
      </p:pic>
    </p:spTree>
    <p:extLst>
      <p:ext uri="{BB962C8B-B14F-4D97-AF65-F5344CB8AC3E}">
        <p14:creationId xmlns:p14="http://schemas.microsoft.com/office/powerpoint/2010/main" val="397515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681C5E8-08F2-4208-8B9A-74707F0ACEEC}"/>
              </a:ext>
            </a:extLst>
          </p:cNvPr>
          <p:cNvSpPr>
            <a:spLocks noGrp="1"/>
          </p:cNvSpPr>
          <p:nvPr>
            <p:ph idx="1"/>
          </p:nvPr>
        </p:nvSpPr>
        <p:spPr>
          <a:xfrm>
            <a:off x="937054" y="1726771"/>
            <a:ext cx="10258168" cy="2486884"/>
          </a:xfrm>
          <a:pattFill prst="dkDnDiag">
            <a:fgClr>
              <a:schemeClr val="accent6">
                <a:lumMod val="40000"/>
                <a:lumOff val="60000"/>
              </a:schemeClr>
            </a:fgClr>
            <a:bgClr>
              <a:schemeClr val="bg1"/>
            </a:bgClr>
          </a:pattFill>
          <a:ln>
            <a:solidFill>
              <a:schemeClr val="tx1"/>
            </a:solidFill>
          </a:ln>
        </p:spPr>
        <p:txBody>
          <a:bodyPr>
            <a:normAutofit/>
          </a:bodyPr>
          <a:lstStyle/>
          <a:p>
            <a:pPr marL="0" indent="0">
              <a:buNone/>
            </a:pPr>
            <a:r>
              <a:rPr lang="de-DE" b="1" i="1" u="sng" dirty="0"/>
              <a:t>Was ist Demokratie?</a:t>
            </a:r>
          </a:p>
          <a:p>
            <a:pPr marL="0" indent="0">
              <a:buNone/>
            </a:pPr>
            <a:r>
              <a:rPr lang="de-DE" dirty="0"/>
              <a:t>Demokratie bedeutet, dass alle Menschen in Freiheit leben und so ihre Meinung frei äußern</a:t>
            </a:r>
          </a:p>
          <a:p>
            <a:pPr marL="0" indent="0">
              <a:buNone/>
            </a:pPr>
            <a:r>
              <a:rPr lang="de-DE" dirty="0"/>
              <a:t>dürfen. So dürfen sie bei Wahlen entscheiden wer sie regieren soll. Dennoch müssen sie sich trotz der Freiheiten an Gesetze halten.</a:t>
            </a:r>
          </a:p>
          <a:p>
            <a:pPr marL="0" indent="0">
              <a:buNone/>
            </a:pPr>
            <a:endParaRPr lang="de-DE" dirty="0"/>
          </a:p>
        </p:txBody>
      </p:sp>
      <p:pic>
        <p:nvPicPr>
          <p:cNvPr id="4" name="Grafik 3">
            <a:hlinkClick r:id="rId2" action="ppaction://hlinksldjump"/>
            <a:extLst>
              <a:ext uri="{FF2B5EF4-FFF2-40B4-BE49-F238E27FC236}">
                <a16:creationId xmlns:a16="http://schemas.microsoft.com/office/drawing/2014/main" id="{7242932F-9105-4D11-999C-B78E94D7A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7525" y="5442211"/>
            <a:ext cx="1158363" cy="1158363"/>
          </a:xfrm>
          <a:prstGeom prst="rect">
            <a:avLst/>
          </a:prstGeom>
        </p:spPr>
      </p:pic>
    </p:spTree>
    <p:extLst>
      <p:ext uri="{BB962C8B-B14F-4D97-AF65-F5344CB8AC3E}">
        <p14:creationId xmlns:p14="http://schemas.microsoft.com/office/powerpoint/2010/main" val="246732154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671</Words>
  <Application>Microsoft Office PowerPoint</Application>
  <PresentationFormat>Breitbild</PresentationFormat>
  <Paragraphs>83</Paragraphs>
  <Slides>20</Slides>
  <Notes>0</Notes>
  <HiddenSlides>0</HiddenSlides>
  <MMClips>3</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20</vt:i4>
      </vt:variant>
    </vt:vector>
  </HeadingPairs>
  <TitlesOfParts>
    <vt:vector size="28" baseType="lpstr">
      <vt:lpstr>Arial</vt:lpstr>
      <vt:lpstr>Arial Black</vt:lpstr>
      <vt:lpstr>Bahnschrift SemiBold</vt:lpstr>
      <vt:lpstr>Calibri</vt:lpstr>
      <vt:lpstr>Calibri Light</vt:lpstr>
      <vt:lpstr>Georgia Pro Black</vt:lpstr>
      <vt:lpstr>Modern Love</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Jenny Jenny</dc:creator>
  <cp:lastModifiedBy>Jenny Jenny</cp:lastModifiedBy>
  <cp:revision>74</cp:revision>
  <dcterms:created xsi:type="dcterms:W3CDTF">2021-01-17T13:19:19Z</dcterms:created>
  <dcterms:modified xsi:type="dcterms:W3CDTF">2021-01-22T11:25:03Z</dcterms:modified>
</cp:coreProperties>
</file>